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06" r:id="rId3"/>
    <p:sldId id="274" r:id="rId4"/>
    <p:sldId id="262" r:id="rId5"/>
    <p:sldId id="263" r:id="rId6"/>
    <p:sldId id="264" r:id="rId7"/>
    <p:sldId id="265" r:id="rId8"/>
    <p:sldId id="268" r:id="rId9"/>
    <p:sldId id="272" r:id="rId10"/>
    <p:sldId id="273" r:id="rId11"/>
    <p:sldId id="280" r:id="rId12"/>
    <p:sldId id="281" r:id="rId13"/>
    <p:sldId id="282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quín Gutiérrez" initials="JG" lastIdx="1" clrIdx="0">
    <p:extLst>
      <p:ext uri="{19B8F6BF-5375-455C-9EA6-DF929625EA0E}">
        <p15:presenceInfo xmlns:p15="http://schemas.microsoft.com/office/powerpoint/2012/main" userId="Joaquín Gutiér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1321" autoAdjust="0"/>
  </p:normalViewPr>
  <p:slideViewPr>
    <p:cSldViewPr snapToGrid="0">
      <p:cViewPr varScale="1">
        <p:scale>
          <a:sx n="78" d="100"/>
          <a:sy n="78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5455B-8B67-4271-89D9-10E16EC017C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507E2-3AFA-44DE-9D33-12E280B258F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16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92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7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70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034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711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389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70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899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73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B3D60-6147-4E13-B5A4-C0F61F5FF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5282BF-2534-46B9-B88B-1B43D7706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530AC5-B0FC-4BED-ADD3-0A25F3AE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87FEC5-EC3E-4941-81B0-AFE2B5EC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D8FD36-6A13-4DDC-9B86-DDE3BA4D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37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0D619-C18C-4AEB-8201-A8DDD9BC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4BE033-5F48-4F82-A534-34C8EFB29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B0DD8E-2579-41D1-BAA4-290C1A75F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AF6922-12AA-4679-AEC4-E9DA4EDE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9A1E70-E2C9-4548-BE5F-3E9EA42B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63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CC88B1-CB41-4B60-A4E6-A888B1D6AE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E14DAC-9622-4C53-80A2-957891FD5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80B983-C1E6-40E3-9ADE-3218E1BE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D62BBE-240C-429C-A78C-328FE8FF2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352403-790B-4DF7-82E0-10E7ECF5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03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0FD7A-945A-416B-B232-D8BB16C3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F94020-5826-4001-B89D-6237BF1D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C09371-DA57-4834-A685-8FAA6F33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0A15FF-85E8-49C1-8C99-9B47B13B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FCABC0-D916-4AB4-9B1A-D3323BC5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11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562BE-14FE-4904-8E2D-6DDB8AA9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C789C3-36E9-48EC-AF32-0C2633981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5B6BC-3AA5-4E58-9A7A-4A7605BF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C06AF1-93FC-4E70-94CB-847C5D5D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F804B9-FC40-41EB-831B-7FD20108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9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FB5DB-6FAD-4CE2-9344-B28E8B79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42A09D-C8E7-4B47-947A-373B295FD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2B96F7-93AA-42BB-B114-1C428C29B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81EBC0-79A6-462A-957E-DD44CA2AD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53FD8E-43AF-44C6-8B30-6EA1C552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FEDBE1-3F32-4842-AB03-85BD2787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47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989EE-7EE6-46A9-9EE0-BA5654B8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E82DC0-CCBF-4166-9181-434A5DB6A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2A5EEB-4F9D-42F9-94DC-59BE791DF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09822C-6AB4-4CBF-905A-62994D541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E243C3-1C69-4D8B-A178-E9656E4A4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F17D136-9861-4C62-8F23-3EC267B3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AEA9F5-29C0-4F61-BF38-BA993DF6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208250-627D-4EF9-8EA4-C7E792F0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81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5C095-1131-4C94-BDF9-5670581D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F17133-CA40-4080-BB37-4B447E7E8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FEEC8A-885B-4A15-A63C-B015D7DE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23088D-E968-4F49-87CE-E7BF7E7D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2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4AA091B-9C01-4141-962F-4E02A81B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F4201-91DE-4F43-BA66-FCEE7A94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40E867-A1F5-4DA8-8B8C-8CA303CD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56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13A79-4077-415E-91FF-CC112BC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04E416-B235-462F-83F3-57C8E2AF7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11A071-B570-4178-AEA7-FF7C2DB67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924281-2DF8-47FA-95F2-8B786B37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C2E0C6-2FFB-4B74-BB01-6FD2C249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E5B983-C27F-4187-BBF3-9030F0AE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04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4FDDA-B126-4A58-A9B9-6B081B590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8DD0888-C580-4BC8-9A05-16791B1F4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B11EAB-46C3-4D26-B83D-9EB83097B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19B051-4EE4-4269-B77C-DA1CFCCA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FDF215-48FB-44C0-A51B-22BD7375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A255AC-DCBD-40E9-8484-9FED13A4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33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F86849F-EEF7-43EC-828C-E591901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30B090-756B-45AA-941B-D99E08A5F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A22C22-2D85-4B74-BF10-5BD5ABB0C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638D84-43BF-4195-B263-B7751E2AA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9AA6D1-4CFE-4A57-8C83-E28BAFB92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24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key.es/product-detail/es/tensility-international-corp/30-00395/T1293-5-ND/5270273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hyperlink" Target="https://www.digikey.es/product-detail/es/3m/3801-25-100/3M157947-25-ND/9478961" TargetMode="External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phoenix-contact/1757019/277-1011-ND/260379" TargetMode="External"/><Relationship Id="rId11" Type="http://schemas.openxmlformats.org/officeDocument/2006/relationships/image" Target="../media/image22.emf"/><Relationship Id="rId5" Type="http://schemas.openxmlformats.org/officeDocument/2006/relationships/hyperlink" Target="https://www.digikey.es/product-detail/es/cnc-tech/400M0-25-1-004S/LMM25H-ND/6176017" TargetMode="External"/><Relationship Id="rId10" Type="http://schemas.openxmlformats.org/officeDocument/2006/relationships/image" Target="../media/image18.jpeg"/><Relationship Id="rId4" Type="http://schemas.openxmlformats.org/officeDocument/2006/relationships/hyperlink" Target="https://www.digikey.es/product-detail/es/phoenix-contact/1754520/277-1004-ND/260372" TargetMode="External"/><Relationship Id="rId9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5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tensility-international-corp/30-00395/T1293-5-ND/5270273" TargetMode="External"/><Relationship Id="rId5" Type="http://schemas.openxmlformats.org/officeDocument/2006/relationships/hyperlink" Target="https://www.digikey.es/product-detail/es/phoenix-contact/1757019/277-1011-ND/260379" TargetMode="External"/><Relationship Id="rId4" Type="http://schemas.openxmlformats.org/officeDocument/2006/relationships/hyperlink" Target="https://www.digikey.es/product-detail/es/phoenix-contact/1754449/277-1000-ND/260368" TargetMode="Externa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7.jpeg"/><Relationship Id="rId7" Type="http://schemas.openxmlformats.org/officeDocument/2006/relationships/hyperlink" Target="https://www.digikey.es/product-detail/es/76812.R8.01/C76812B-50-ND/5452557/?itemSeq=32119338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phoenix-contact/1757035/277-1013-ND/260381" TargetMode="External"/><Relationship Id="rId5" Type="http://schemas.openxmlformats.org/officeDocument/2006/relationships/hyperlink" Target="https://www.digikey.com/product-detail/en/phoenix-contact/1754504/277-1003-ND/260371" TargetMode="External"/><Relationship Id="rId4" Type="http://schemas.openxmlformats.org/officeDocument/2006/relationships/image" Target="../media/image28.jpeg"/><Relationship Id="rId9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key.es/product-detail/es/3m/8132-06-100/3M156579-10-ND/7809900" TargetMode="External"/><Relationship Id="rId3" Type="http://schemas.openxmlformats.org/officeDocument/2006/relationships/image" Target="../media/image31.jpeg"/><Relationship Id="rId7" Type="http://schemas.openxmlformats.org/officeDocument/2006/relationships/hyperlink" Target="https://www.digikey.es/product-detail/es/phoenix-contact/1803617/277-1165-ND/26053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phoenix-contact/1754520/277-1004-ND/260372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13.jpe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key.es/product-detail/es/general-cable-carol-brand/C1321.21.01/C1321B-50-ND/5126285" TargetMode="External"/><Relationship Id="rId3" Type="http://schemas.openxmlformats.org/officeDocument/2006/relationships/image" Target="../media/image34.jpeg"/><Relationship Id="rId7" Type="http://schemas.openxmlformats.org/officeDocument/2006/relationships/hyperlink" Target="https://www.digikey.com/product-detail/en/phoenix-contact/1828294/277-8840-ND/360575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phoenix-contact/1766932/277-6575-ND/2515014" TargetMode="External"/><Relationship Id="rId5" Type="http://schemas.openxmlformats.org/officeDocument/2006/relationships/image" Target="../media/image36.emf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es.rs-online.com/web/p/products/1787282/" TargetMode="External"/><Relationship Id="rId7" Type="http://schemas.openxmlformats.org/officeDocument/2006/relationships/hyperlink" Target="https://www.digikey.es/product-detail/es/te-connectivity-amp-connectors/62852-1/A27760CT-ND/45684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te-connectivity-amp-connectors/42068/A24745CT-ND/456662" TargetMode="External"/><Relationship Id="rId5" Type="http://schemas.openxmlformats.org/officeDocument/2006/relationships/hyperlink" Target="https://es.rs-online.com/web/p/products/8046714/" TargetMode="External"/><Relationship Id="rId4" Type="http://schemas.openxmlformats.org/officeDocument/2006/relationships/hyperlink" Target="https://es.rs-online.com/web/p/products/1225201/" TargetMode="External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es/product-detail/es/3m/3801-09-100/3M157987-25-ND/9479159" TargetMode="External"/><Relationship Id="rId7" Type="http://schemas.openxmlformats.org/officeDocument/2006/relationships/image" Target="../media/image9.jpg"/><Relationship Id="rId2" Type="http://schemas.openxmlformats.org/officeDocument/2006/relationships/hyperlink" Target="https://www.digikey.es/product-detail/es/cnc-tech/400M0-09-1-004S/LMM09H-ND/617601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es/product-detail/es/3m/3801-15-100/3M157923-25-ND/9478843" TargetMode="External"/><Relationship Id="rId7" Type="http://schemas.openxmlformats.org/officeDocument/2006/relationships/image" Target="../media/image11.jpg"/><Relationship Id="rId2" Type="http://schemas.openxmlformats.org/officeDocument/2006/relationships/hyperlink" Target="https://www.digikey.es/product-detail/es/cnc-tech/400M0-15-1-004S/LMM15H-ND/617601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1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3m/3801-09-100/3M157987-25-ND/9479159" TargetMode="External"/><Relationship Id="rId5" Type="http://schemas.openxmlformats.org/officeDocument/2006/relationships/hyperlink" Target="https://www.digikey.es/product-detail/es/cnc-tech/400M0-09-1-004S/LMM09H-ND/6176011" TargetMode="External"/><Relationship Id="rId4" Type="http://schemas.openxmlformats.org/officeDocument/2006/relationships/hyperlink" Target="https://www.digikey.es/product-detail/es/phoenix-contact/1754520/277-1004-ND/260372" TargetMode="External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5.png"/><Relationship Id="rId7" Type="http://schemas.openxmlformats.org/officeDocument/2006/relationships/image" Target="../media/image6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3m/3801-09-100/3M157987-25-ND/9479159" TargetMode="External"/><Relationship Id="rId5" Type="http://schemas.openxmlformats.org/officeDocument/2006/relationships/hyperlink" Target="https://www.digikey.es/product-detail/es/cnc-tech/400M0-09-1-004S/LMM09H-ND/6176011" TargetMode="External"/><Relationship Id="rId4" Type="http://schemas.openxmlformats.org/officeDocument/2006/relationships/hyperlink" Target="https://www.digikey.es/product-detail/es/phoenix-contact/1754601/277-1008-ND/260376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www.digikey.es/product-detail/es/phoenix-contact/1754562/277-1006-ND/260374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www.digikey.es/product-detail/es/3m/3801-25-100/3M157947-25-ND/9478961" TargetMode="External"/><Relationship Id="rId4" Type="http://schemas.openxmlformats.org/officeDocument/2006/relationships/hyperlink" Target="https://www.digikey.es/product-detail/es/cnc-tech/400M0-25-1-004S/LMM25H-ND/6176017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9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3m/3801-25-100/3M157947-25-ND/9478961" TargetMode="External"/><Relationship Id="rId5" Type="http://schemas.openxmlformats.org/officeDocument/2006/relationships/hyperlink" Target="https://www.digikey.es/product-detail/es/cnc-tech/400M0-25-1-004S/LMM25H-ND/6176017" TargetMode="External"/><Relationship Id="rId4" Type="http://schemas.openxmlformats.org/officeDocument/2006/relationships/hyperlink" Target="https://www.digikey.es/product-detail/es/phoenix-contact/1754520/277-1004-ND/260372" TargetMode="External"/><Relationship Id="rId9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06872-A315-4B48-85A7-5C62711CF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TB </a:t>
            </a:r>
            <a:r>
              <a:rPr lang="en-GB" dirty="0" err="1"/>
              <a:t>Cableado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AC9682-C6D8-413C-ACF3-15C60AE6D1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Cables de </a:t>
            </a:r>
            <a:r>
              <a:rPr lang="en-GB" dirty="0" err="1"/>
              <a:t>sacrificio</a:t>
            </a:r>
            <a:r>
              <a:rPr lang="en-GB" dirty="0"/>
              <a:t> CCU ETH: Panel-CCU</a:t>
            </a:r>
          </a:p>
        </p:txBody>
      </p:sp>
    </p:spTree>
    <p:extLst>
      <p:ext uri="{BB962C8B-B14F-4D97-AF65-F5344CB8AC3E}">
        <p14:creationId xmlns:p14="http://schemas.microsoft.com/office/powerpoint/2010/main" val="367177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69BFF957-CE28-4C71-8F9C-A33A4F47BF25}"/>
              </a:ext>
            </a:extLst>
          </p:cNvPr>
          <p:cNvGrpSpPr/>
          <p:nvPr/>
        </p:nvGrpSpPr>
        <p:grpSpPr>
          <a:xfrm>
            <a:off x="19714" y="4434442"/>
            <a:ext cx="2921210" cy="1688655"/>
            <a:chOff x="-47275" y="4824360"/>
            <a:chExt cx="2921210" cy="1688655"/>
          </a:xfrm>
        </p:grpSpPr>
        <p:pic>
          <p:nvPicPr>
            <p:cNvPr id="6" name="Imagen 5" descr="Imagen que contiene lego, juguete&#10;&#10;Descripción generada automáticamente">
              <a:extLst>
                <a:ext uri="{FF2B5EF4-FFF2-40B4-BE49-F238E27FC236}">
                  <a16:creationId xmlns:a16="http://schemas.microsoft.com/office/drawing/2014/main" id="{139703E6-64E7-40B6-BA8A-2BC04FA85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1" y="4824360"/>
              <a:ext cx="2819644" cy="1600339"/>
            </a:xfrm>
            <a:prstGeom prst="rect">
              <a:avLst/>
            </a:prstGeom>
          </p:spPr>
        </p:pic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0B5D9B0A-8F13-4A2D-BED1-EE467003D0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1" y="5268516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DA9133AF-25C3-40AA-9B40-2A066BC42329}"/>
                </a:ext>
              </a:extLst>
            </p:cNvPr>
            <p:cNvSpPr txBox="1"/>
            <p:nvPr/>
          </p:nvSpPr>
          <p:spPr>
            <a:xfrm>
              <a:off x="-47275" y="5360144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1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8BDAD5A8-B96A-4CE8-820B-CF31A2F3F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56" y="5323559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ECED7C09-4E6C-4118-9D88-2900F3383D06}"/>
                </a:ext>
              </a:extLst>
            </p:cNvPr>
            <p:cNvSpPr txBox="1"/>
            <p:nvPr/>
          </p:nvSpPr>
          <p:spPr>
            <a:xfrm>
              <a:off x="64356" y="5406218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2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4F4E23D0-7233-497D-991C-F1E892785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726" y="5373051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684842A8-5E81-4723-89BC-75D66995DB10}"/>
                </a:ext>
              </a:extLst>
            </p:cNvPr>
            <p:cNvSpPr txBox="1"/>
            <p:nvPr/>
          </p:nvSpPr>
          <p:spPr>
            <a:xfrm>
              <a:off x="207041" y="5471202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3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DED4ADA5-FB93-4B2B-B28C-14DC2AC561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016" y="5422679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BFBC86AC-5BDC-4138-B3EB-CE011E50EFBF}"/>
                </a:ext>
              </a:extLst>
            </p:cNvPr>
            <p:cNvSpPr txBox="1"/>
            <p:nvPr/>
          </p:nvSpPr>
          <p:spPr>
            <a:xfrm>
              <a:off x="336543" y="552209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4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65" name="Conector recto de flecha 64">
              <a:extLst>
                <a:ext uri="{FF2B5EF4-FFF2-40B4-BE49-F238E27FC236}">
                  <a16:creationId xmlns:a16="http://schemas.microsoft.com/office/drawing/2014/main" id="{F919B5C5-784E-49ED-AE7D-EF4937241A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211" y="5477722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C74C59FA-CB1B-42B5-B853-BC7FE2A5B740}"/>
                </a:ext>
              </a:extLst>
            </p:cNvPr>
            <p:cNvSpPr txBox="1"/>
            <p:nvPr/>
          </p:nvSpPr>
          <p:spPr>
            <a:xfrm>
              <a:off x="471399" y="5573352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5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67" name="Conector recto de flecha 66">
              <a:extLst>
                <a:ext uri="{FF2B5EF4-FFF2-40B4-BE49-F238E27FC236}">
                  <a16:creationId xmlns:a16="http://schemas.microsoft.com/office/drawing/2014/main" id="{683B99E7-7AAF-4BD8-A626-75137C2682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070" y="5530500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379CDD79-0CB5-47F0-9FCC-7BB258A97205}"/>
                </a:ext>
              </a:extLst>
            </p:cNvPr>
            <p:cNvSpPr txBox="1"/>
            <p:nvPr/>
          </p:nvSpPr>
          <p:spPr>
            <a:xfrm>
              <a:off x="578293" y="5624865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6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69" name="Conector recto de flecha 68">
              <a:extLst>
                <a:ext uri="{FF2B5EF4-FFF2-40B4-BE49-F238E27FC236}">
                  <a16:creationId xmlns:a16="http://schemas.microsoft.com/office/drawing/2014/main" id="{4E19AEDB-AB25-46D2-B841-BB64230ED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275" y="5597499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24AB1741-3B3F-48E2-A102-C5FEA2C07F15}"/>
                </a:ext>
              </a:extLst>
            </p:cNvPr>
            <p:cNvSpPr txBox="1"/>
            <p:nvPr/>
          </p:nvSpPr>
          <p:spPr>
            <a:xfrm>
              <a:off x="787218" y="569565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7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67DC9805-3B01-4BC7-B6A8-C1E2F2E33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470" y="5652542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2945CCEE-1709-406D-8FDB-D0F839AF62CE}"/>
                </a:ext>
              </a:extLst>
            </p:cNvPr>
            <p:cNvSpPr txBox="1"/>
            <p:nvPr/>
          </p:nvSpPr>
          <p:spPr>
            <a:xfrm>
              <a:off x="913853" y="5744116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8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76" name="Conector recto de flecha 75">
              <a:extLst>
                <a:ext uri="{FF2B5EF4-FFF2-40B4-BE49-F238E27FC236}">
                  <a16:creationId xmlns:a16="http://schemas.microsoft.com/office/drawing/2014/main" id="{6D1D797B-184C-4773-A9F1-7E946735C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9140" y="5702034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5F1220F3-A4FE-4D3E-95AA-679EB0AF2EFA}"/>
                </a:ext>
              </a:extLst>
            </p:cNvPr>
            <p:cNvSpPr txBox="1"/>
            <p:nvPr/>
          </p:nvSpPr>
          <p:spPr>
            <a:xfrm>
              <a:off x="1047801" y="579822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9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79" name="Conector recto de flecha 78">
              <a:extLst>
                <a:ext uri="{FF2B5EF4-FFF2-40B4-BE49-F238E27FC236}">
                  <a16:creationId xmlns:a16="http://schemas.microsoft.com/office/drawing/2014/main" id="{1F3BD0B5-5781-4303-BFE0-A95271D0B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1430" y="5751662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0EC8A90D-E020-4534-A922-C0B63C8F7DEB}"/>
                </a:ext>
              </a:extLst>
            </p:cNvPr>
            <p:cNvSpPr txBox="1"/>
            <p:nvPr/>
          </p:nvSpPr>
          <p:spPr>
            <a:xfrm>
              <a:off x="1133132" y="5847761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10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81" name="Conector recto de flecha 80">
              <a:extLst>
                <a:ext uri="{FF2B5EF4-FFF2-40B4-BE49-F238E27FC236}">
                  <a16:creationId xmlns:a16="http://schemas.microsoft.com/office/drawing/2014/main" id="{7E5A2847-4F72-4384-BBB1-51C0CE4AA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6625" y="5806705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38531409-B90F-4E1B-A5EE-46B48370CA4F}"/>
                </a:ext>
              </a:extLst>
            </p:cNvPr>
            <p:cNvSpPr txBox="1"/>
            <p:nvPr/>
          </p:nvSpPr>
          <p:spPr>
            <a:xfrm>
              <a:off x="1255999" y="5897656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11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Conector recto de flecha 82">
              <a:extLst>
                <a:ext uri="{FF2B5EF4-FFF2-40B4-BE49-F238E27FC236}">
                  <a16:creationId xmlns:a16="http://schemas.microsoft.com/office/drawing/2014/main" id="{D99708C3-FFC1-4129-BBA2-83A67105C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1484" y="5859483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ED0CE111-C86D-4BA3-BA95-771C88DF7AEA}"/>
                </a:ext>
              </a:extLst>
            </p:cNvPr>
            <p:cNvSpPr txBox="1"/>
            <p:nvPr/>
          </p:nvSpPr>
          <p:spPr>
            <a:xfrm>
              <a:off x="1390828" y="5953200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12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85" name="Conector recto de flecha 84">
              <a:extLst>
                <a:ext uri="{FF2B5EF4-FFF2-40B4-BE49-F238E27FC236}">
                  <a16:creationId xmlns:a16="http://schemas.microsoft.com/office/drawing/2014/main" id="{E7046ECD-E86B-4D9C-B243-52E4EC6D5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773" y="5926482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de flecha 85">
              <a:extLst>
                <a:ext uri="{FF2B5EF4-FFF2-40B4-BE49-F238E27FC236}">
                  <a16:creationId xmlns:a16="http://schemas.microsoft.com/office/drawing/2014/main" id="{94FE9751-6F5C-4CD0-8CC9-32EAD2CDC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1968" y="5981525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20B00278-DD5F-429B-A513-15A88749ECC7}"/>
                </a:ext>
              </a:extLst>
            </p:cNvPr>
            <p:cNvSpPr txBox="1"/>
            <p:nvPr/>
          </p:nvSpPr>
          <p:spPr>
            <a:xfrm>
              <a:off x="1699540" y="6075613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14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89" name="Conector recto de flecha 88">
              <a:extLst>
                <a:ext uri="{FF2B5EF4-FFF2-40B4-BE49-F238E27FC236}">
                  <a16:creationId xmlns:a16="http://schemas.microsoft.com/office/drawing/2014/main" id="{D9BF2A37-5416-4B1D-A0A7-D6E0B6AB6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9638" y="6031017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F5BDAA3A-C81B-42C3-B042-ED8911B2FFCF}"/>
                </a:ext>
              </a:extLst>
            </p:cNvPr>
            <p:cNvSpPr txBox="1"/>
            <p:nvPr/>
          </p:nvSpPr>
          <p:spPr>
            <a:xfrm>
              <a:off x="1826995" y="613568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15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91" name="Conector recto de flecha 90">
              <a:extLst>
                <a:ext uri="{FF2B5EF4-FFF2-40B4-BE49-F238E27FC236}">
                  <a16:creationId xmlns:a16="http://schemas.microsoft.com/office/drawing/2014/main" id="{B0BF3D06-C25A-40FD-AA19-6E9A84B60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1928" y="6080645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B7E6F8BB-7FB3-476D-A6A8-A4431CC04D51}"/>
                </a:ext>
              </a:extLst>
            </p:cNvPr>
            <p:cNvSpPr txBox="1"/>
            <p:nvPr/>
          </p:nvSpPr>
          <p:spPr>
            <a:xfrm>
              <a:off x="1961668" y="616895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16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05C2B633-183C-4E4E-A506-D587E5635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7123" y="6135688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3C90A59A-8691-4BB7-B6D7-E577C37DF90D}"/>
                </a:ext>
              </a:extLst>
            </p:cNvPr>
            <p:cNvSpPr txBox="1"/>
            <p:nvPr/>
          </p:nvSpPr>
          <p:spPr>
            <a:xfrm>
              <a:off x="2096497" y="6226639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17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95" name="Conector recto de flecha 94">
              <a:extLst>
                <a:ext uri="{FF2B5EF4-FFF2-40B4-BE49-F238E27FC236}">
                  <a16:creationId xmlns:a16="http://schemas.microsoft.com/office/drawing/2014/main" id="{135BCE1F-B261-4B33-AC4C-A4BAFC0C8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1982" y="6188466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DE1420DC-D295-4470-98F0-0CD2880D8F07}"/>
                </a:ext>
              </a:extLst>
            </p:cNvPr>
            <p:cNvSpPr txBox="1"/>
            <p:nvPr/>
          </p:nvSpPr>
          <p:spPr>
            <a:xfrm>
              <a:off x="2231326" y="6282183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18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0F678AB9-B162-489F-8C0D-C0166A09DB0C}"/>
                </a:ext>
              </a:extLst>
            </p:cNvPr>
            <p:cNvSpPr txBox="1"/>
            <p:nvPr/>
          </p:nvSpPr>
          <p:spPr>
            <a:xfrm>
              <a:off x="1568227" y="601862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>
                  <a:solidFill>
                    <a:srgbClr val="FF0000"/>
                  </a:solidFill>
                </a:rPr>
                <a:t>13</a:t>
              </a:r>
              <a:endParaRPr lang="en-GB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618462" y="4092449"/>
            <a:ext cx="1588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3 x 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46599" y="3983235"/>
            <a:ext cx="121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Conector B</a:t>
            </a:r>
            <a:endParaRPr lang="en-GB" sz="14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383189"/>
            <a:ext cx="657301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4"/>
              </a:rPr>
              <a:t>https://www.digikey.es/product-detail/es/phoenix-contact/1754520/277-1004-ND/260372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5"/>
              </a:rPr>
              <a:t>https://www.digikey.es/product-detail/es/cnc-tech/400M0-25-1-004S/LMM25H-ND/6176017</a:t>
            </a:r>
            <a:r>
              <a:rPr lang="en-GB" sz="1200" dirty="0"/>
              <a:t> </a:t>
            </a:r>
          </a:p>
          <a:p>
            <a:r>
              <a:rPr lang="es-ES" sz="1400" dirty="0"/>
              <a:t>Conector C:</a:t>
            </a:r>
          </a:p>
          <a:p>
            <a:r>
              <a:rPr lang="en-GB" sz="1200" dirty="0">
                <a:hlinkClick r:id="rId6"/>
              </a:rPr>
              <a:t>https://www.digikey.es/product-detail/es/phoenix-contact/1757019/277-1011-ND/260379</a:t>
            </a:r>
            <a:endParaRPr lang="en-GB" sz="1200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7"/>
              </a:rPr>
              <a:t>https://www.digikey.es/product-detail/es/3m/3801-25-100/3M157947-25-ND/9478961</a:t>
            </a:r>
            <a:endParaRPr lang="en-GB" sz="1200" dirty="0"/>
          </a:p>
          <a:p>
            <a:r>
              <a:rPr lang="es-ES" sz="1400" dirty="0"/>
              <a:t>Cables corriente 2 A:</a:t>
            </a:r>
          </a:p>
          <a:p>
            <a:r>
              <a:rPr lang="en-GB" sz="1200" dirty="0">
                <a:hlinkClick r:id="rId8"/>
              </a:rPr>
              <a:t>https://www.digikey.es/product-detail/es/tensility-international-corp/30-00395/T1293-5-ND/5270273</a:t>
            </a:r>
            <a:endParaRPr lang="es-ES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8236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Quitar los cables de los pines no utilizados.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26 en la unión del cable plano al conector A. 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18 en ambos extremos del cable de corriente 2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3283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DB25 - X9_ETH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906817"/>
              </p:ext>
            </p:extLst>
          </p:nvPr>
        </p:nvGraphicFramePr>
        <p:xfrm>
          <a:off x="5022960" y="871440"/>
          <a:ext cx="6752481" cy="2164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58085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128423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164261">
                  <a:extLst>
                    <a:ext uri="{9D8B030D-6E8A-4147-A177-3AD203B41FA5}">
                      <a16:colId xmlns:a16="http://schemas.microsoft.com/office/drawing/2014/main" val="4051678961"/>
                    </a:ext>
                  </a:extLst>
                </a:gridCol>
                <a:gridCol w="1071434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098167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032111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326516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 dirty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 dirty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 dirty="0"/>
                        <a:t>Conector C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 dirty="0"/>
                        <a:t>Cables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 dirty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 dirty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6 terminales, paso 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DB25, macho, aéreo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2 terminales, paso 5.08 mm</a:t>
                      </a:r>
                      <a:endParaRPr lang="es-ES" sz="1100" noProof="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s-ES" sz="14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s-ES" sz="1200" noProof="0" dirty="0"/>
                        <a:t>- Plano, AWG 26, paso 1.27 mm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200" noProof="0" dirty="0"/>
                        <a:t>-Cable multifilar para 2 A, AWG 18, 2 conductores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s-ES" sz="14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 </a:t>
                      </a:r>
                      <a:br>
                        <a:rPr lang="es-ES" sz="1800" noProof="0" dirty="0"/>
                      </a:br>
                      <a:r>
                        <a:rPr lang="es-ES" sz="1400" noProof="0" dirty="0"/>
                        <a:t>(misma para los dos cables)</a:t>
                      </a:r>
                      <a:endParaRPr lang="es-ES" sz="1800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2178698" y="3881136"/>
            <a:ext cx="1290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Cable plano</a:t>
            </a:r>
            <a:endParaRPr lang="en-GB" sz="1400" dirty="0"/>
          </a:p>
        </p:txBody>
      </p:sp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62" y="4199573"/>
            <a:ext cx="1003466" cy="1003466"/>
          </a:xfrm>
          <a:prstGeom prst="snip2DiagRect">
            <a:avLst>
              <a:gd name="adj1" fmla="val 0"/>
              <a:gd name="adj2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Imagen 99" descr="400M0-25-1-004S CNC Tech | LMM25H-ND DigiKey Electronics">
            <a:extLst>
              <a:ext uri="{FF2B5EF4-FFF2-40B4-BE49-F238E27FC236}">
                <a16:creationId xmlns:a16="http://schemas.microsoft.com/office/drawing/2014/main" id="{D4512587-5756-460D-BE5E-6373587E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b="7050"/>
          <a:stretch/>
        </p:blipFill>
        <p:spPr bwMode="auto">
          <a:xfrm>
            <a:off x="3349627" y="4205813"/>
            <a:ext cx="1578308" cy="125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CECC81-7F12-4E66-B6F5-FE18223280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805" y="1149040"/>
            <a:ext cx="2869461" cy="2862047"/>
          </a:xfrm>
          <a:prstGeom prst="rect">
            <a:avLst/>
          </a:prstGeom>
        </p:spPr>
      </p:pic>
      <p:sp>
        <p:nvSpPr>
          <p:cNvPr id="98" name="CuadroTexto 97">
            <a:extLst>
              <a:ext uri="{FF2B5EF4-FFF2-40B4-BE49-F238E27FC236}">
                <a16:creationId xmlns:a16="http://schemas.microsoft.com/office/drawing/2014/main" id="{83033958-CD4C-4C03-B460-3A0CD3333492}"/>
              </a:ext>
            </a:extLst>
          </p:cNvPr>
          <p:cNvSpPr txBox="1"/>
          <p:nvPr/>
        </p:nvSpPr>
        <p:spPr>
          <a:xfrm>
            <a:off x="2352896" y="1180953"/>
            <a:ext cx="121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Conector C</a:t>
            </a:r>
            <a:endParaRPr lang="en-GB" sz="1400" dirty="0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F78A0D7B-779C-4FBF-8E64-5B4382453A8C}"/>
              </a:ext>
            </a:extLst>
          </p:cNvPr>
          <p:cNvSpPr/>
          <p:nvPr/>
        </p:nvSpPr>
        <p:spPr>
          <a:xfrm>
            <a:off x="3392805" y="1089460"/>
            <a:ext cx="539116" cy="1196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1" name="Conector recto de flecha 100">
            <a:extLst>
              <a:ext uri="{FF2B5EF4-FFF2-40B4-BE49-F238E27FC236}">
                <a16:creationId xmlns:a16="http://schemas.microsoft.com/office/drawing/2014/main" id="{F3E626A7-5E77-4E78-9EC8-B375CC6666D1}"/>
              </a:ext>
            </a:extLst>
          </p:cNvPr>
          <p:cNvCxnSpPr>
            <a:cxnSpLocks/>
          </p:cNvCxnSpPr>
          <p:nvPr/>
        </p:nvCxnSpPr>
        <p:spPr>
          <a:xfrm>
            <a:off x="1663366" y="1323591"/>
            <a:ext cx="230439" cy="202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72A0243F-5B84-42B6-9EE4-2292F032CC6A}"/>
              </a:ext>
            </a:extLst>
          </p:cNvPr>
          <p:cNvSpPr txBox="1"/>
          <p:nvPr/>
        </p:nvSpPr>
        <p:spPr>
          <a:xfrm>
            <a:off x="3485103" y="648312"/>
            <a:ext cx="1537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Pines no utilizados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1FF9F5A8-F531-49E6-BE15-14B7F7EF61B1}"/>
              </a:ext>
            </a:extLst>
          </p:cNvPr>
          <p:cNvSpPr txBox="1"/>
          <p:nvPr/>
        </p:nvSpPr>
        <p:spPr>
          <a:xfrm>
            <a:off x="633106" y="1056147"/>
            <a:ext cx="1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Cable corriente 2 A</a:t>
            </a:r>
            <a:endParaRPr lang="en-GB" sz="1400" dirty="0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DC4FF3B6-28D1-4402-A16B-66114BACAFC9}"/>
              </a:ext>
            </a:extLst>
          </p:cNvPr>
          <p:cNvSpPr/>
          <p:nvPr/>
        </p:nvSpPr>
        <p:spPr>
          <a:xfrm>
            <a:off x="1811253" y="1490709"/>
            <a:ext cx="570747" cy="3077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C0910C2A-9A0C-4F72-A88F-DC4601ABCE84}"/>
              </a:ext>
            </a:extLst>
          </p:cNvPr>
          <p:cNvCxnSpPr>
            <a:cxnSpLocks/>
          </p:cNvCxnSpPr>
          <p:nvPr/>
        </p:nvCxnSpPr>
        <p:spPr>
          <a:xfrm flipH="1">
            <a:off x="3805657" y="916711"/>
            <a:ext cx="250725" cy="160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BBE20254-75FF-4231-AEF7-D86598EA22C1}"/>
              </a:ext>
            </a:extLst>
          </p:cNvPr>
          <p:cNvSpPr txBox="1"/>
          <p:nvPr/>
        </p:nvSpPr>
        <p:spPr>
          <a:xfrm>
            <a:off x="3538991" y="5534652"/>
            <a:ext cx="121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Conector C</a:t>
            </a:r>
            <a:endParaRPr lang="en-GB" sz="1400" dirty="0"/>
          </a:p>
        </p:txBody>
      </p:sp>
      <p:pic>
        <p:nvPicPr>
          <p:cNvPr id="110" name="Imagen 109" descr="1757019 Phoenix Contact | 277-1011-ND DigiKey Electronics">
            <a:extLst>
              <a:ext uri="{FF2B5EF4-FFF2-40B4-BE49-F238E27FC236}">
                <a16:creationId xmlns:a16="http://schemas.microsoft.com/office/drawing/2014/main" id="{F7445862-A6D9-4927-9862-EB198FFF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193" y="5866296"/>
            <a:ext cx="754373" cy="7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4199BB70-E775-428F-AF3D-369529A8D516}"/>
              </a:ext>
            </a:extLst>
          </p:cNvPr>
          <p:cNvCxnSpPr>
            <a:cxnSpLocks/>
          </p:cNvCxnSpPr>
          <p:nvPr/>
        </p:nvCxnSpPr>
        <p:spPr>
          <a:xfrm flipV="1">
            <a:off x="3911531" y="647987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D7FCB847-0891-46FD-B128-98FF388C52D6}"/>
              </a:ext>
            </a:extLst>
          </p:cNvPr>
          <p:cNvSpPr txBox="1"/>
          <p:nvPr/>
        </p:nvSpPr>
        <p:spPr>
          <a:xfrm>
            <a:off x="3730875" y="6573587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/>
              <a:t>1*</a:t>
            </a:r>
            <a:endParaRPr lang="en-GB" sz="900" dirty="0"/>
          </a:p>
        </p:txBody>
      </p:sp>
      <p:cxnSp>
        <p:nvCxnSpPr>
          <p:cNvPr id="116" name="Conector recto de flecha 115">
            <a:extLst>
              <a:ext uri="{FF2B5EF4-FFF2-40B4-BE49-F238E27FC236}">
                <a16:creationId xmlns:a16="http://schemas.microsoft.com/office/drawing/2014/main" id="{E72BD4F8-FF85-4CA8-934E-ED86D0211F32}"/>
              </a:ext>
            </a:extLst>
          </p:cNvPr>
          <p:cNvCxnSpPr>
            <a:cxnSpLocks/>
          </p:cNvCxnSpPr>
          <p:nvPr/>
        </p:nvCxnSpPr>
        <p:spPr>
          <a:xfrm flipV="1">
            <a:off x="3757161" y="640283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F1E230D9-4C28-4A32-96D0-9CB0D679FF59}"/>
              </a:ext>
            </a:extLst>
          </p:cNvPr>
          <p:cNvSpPr txBox="1"/>
          <p:nvPr/>
        </p:nvSpPr>
        <p:spPr>
          <a:xfrm>
            <a:off x="3576505" y="6496556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/>
              <a:t>2*</a:t>
            </a:r>
            <a:endParaRPr lang="en-GB" sz="9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93F2E83-FF06-49AC-89D0-B9F116E92DC4}"/>
              </a:ext>
            </a:extLst>
          </p:cNvPr>
          <p:cNvSpPr txBox="1"/>
          <p:nvPr/>
        </p:nvSpPr>
        <p:spPr>
          <a:xfrm>
            <a:off x="2017914" y="6616501"/>
            <a:ext cx="1669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*Numeración del conector C</a:t>
            </a:r>
            <a:endParaRPr lang="en-GB" sz="1000" dirty="0"/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69064974-1139-464B-84B0-69BFD5D695FD}"/>
              </a:ext>
            </a:extLst>
          </p:cNvPr>
          <p:cNvSpPr txBox="1"/>
          <p:nvPr/>
        </p:nvSpPr>
        <p:spPr>
          <a:xfrm rot="16200000">
            <a:off x="3513637" y="2414867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dirty="0">
                <a:solidFill>
                  <a:srgbClr val="0000FF"/>
                </a:solidFill>
              </a:rPr>
              <a:t>Cara trasera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3E8120A-960C-499E-9627-7E06F90A0E67}"/>
              </a:ext>
            </a:extLst>
          </p:cNvPr>
          <p:cNvSpPr txBox="1"/>
          <p:nvPr/>
        </p:nvSpPr>
        <p:spPr>
          <a:xfrm>
            <a:off x="134471" y="5898615"/>
            <a:ext cx="166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Cable corriente 2 A</a:t>
            </a:r>
            <a:endParaRPr lang="en-GB" sz="1400" dirty="0"/>
          </a:p>
        </p:txBody>
      </p:sp>
      <p:pic>
        <p:nvPicPr>
          <p:cNvPr id="105" name="Imagen 104">
            <a:extLst>
              <a:ext uri="{FF2B5EF4-FFF2-40B4-BE49-F238E27FC236}">
                <a16:creationId xmlns:a16="http://schemas.microsoft.com/office/drawing/2014/main" id="{F372565C-D3A6-4D77-A6DC-C8B844258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650" y="6122927"/>
            <a:ext cx="1002455" cy="7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24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754449 Phoenix Contact | 277-1000-ND DigiKey Electronics">
            <a:extLst>
              <a:ext uri="{FF2B5EF4-FFF2-40B4-BE49-F238E27FC236}">
                <a16:creationId xmlns:a16="http://schemas.microsoft.com/office/drawing/2014/main" id="{93B50922-C2B9-4630-89E7-DD36435D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" y="3191821"/>
            <a:ext cx="1117288" cy="111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251870" y="2678595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292787" y="2539469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573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4"/>
              </a:rPr>
              <a:t>https://www.digikey.es/product-detail/es/phoenix-contact/1754449/277-1000-ND/260368 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dirty="0">
                <a:hlinkClick r:id="rId5"/>
              </a:rPr>
              <a:t>https://www.digikey.es/product-detail/es/phoenix-contact/1757019/277-1011-ND/260379</a:t>
            </a:r>
            <a:endParaRPr lang="en-GB" sz="1200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6"/>
              </a:rPr>
              <a:t>https://www.digikey.es/product-detail/es/tensility-international-corp/30-00395/T1293-5-ND/5270273</a:t>
            </a:r>
            <a:endParaRPr lang="es-ES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de 2 conductores los terminales según el diagrama de conexión. No cruzar cables.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 ambos extremos incluir terminales </a:t>
            </a:r>
            <a:r>
              <a:rPr lang="es-ES" sz="1400" dirty="0" err="1"/>
              <a:t>faston</a:t>
            </a:r>
            <a:r>
              <a:rPr lang="es-ES" sz="1400" dirty="0"/>
              <a:t> cilíndricos para cable AWG 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21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Conector Potencia - X28_ETH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80285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2 terminales, paso 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2 terminales, paso 5.08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 dirty="0"/>
                        <a:t>Cable multifilar para 2 A, AWG 18, 2 conductores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pic>
        <p:nvPicPr>
          <p:cNvPr id="84" name="Imagen 83" descr="1757019 Phoenix Contact | 277-1011-ND DigiKey Electronics">
            <a:extLst>
              <a:ext uri="{FF2B5EF4-FFF2-40B4-BE49-F238E27FC236}">
                <a16:creationId xmlns:a16="http://schemas.microsoft.com/office/drawing/2014/main" id="{89F56C1E-9F34-4077-BE9B-CA7A59B1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55" y="3046320"/>
            <a:ext cx="1241393" cy="1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3C891F84-6E6D-412F-B73E-C1D3AF7CBB31}"/>
              </a:ext>
            </a:extLst>
          </p:cNvPr>
          <p:cNvCxnSpPr>
            <a:cxnSpLocks/>
          </p:cNvCxnSpPr>
          <p:nvPr/>
        </p:nvCxnSpPr>
        <p:spPr>
          <a:xfrm flipV="1">
            <a:off x="3814927" y="408820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D19B2E5-45E7-46E5-A318-1AEFF8B25AC9}"/>
              </a:ext>
            </a:extLst>
          </p:cNvPr>
          <p:cNvSpPr txBox="1"/>
          <p:nvPr/>
        </p:nvSpPr>
        <p:spPr>
          <a:xfrm>
            <a:off x="3634271" y="41819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6BDD07E6-800C-4650-8433-A8725C568715}"/>
              </a:ext>
            </a:extLst>
          </p:cNvPr>
          <p:cNvCxnSpPr>
            <a:cxnSpLocks/>
          </p:cNvCxnSpPr>
          <p:nvPr/>
        </p:nvCxnSpPr>
        <p:spPr>
          <a:xfrm flipV="1">
            <a:off x="3589789" y="397597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421458CD-1EE9-4087-B65B-D0286C28469D}"/>
              </a:ext>
            </a:extLst>
          </p:cNvPr>
          <p:cNvSpPr txBox="1"/>
          <p:nvPr/>
        </p:nvSpPr>
        <p:spPr>
          <a:xfrm>
            <a:off x="3409133" y="40696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0826523F-A286-4B21-9098-F0B806C80A9D}"/>
              </a:ext>
            </a:extLst>
          </p:cNvPr>
          <p:cNvCxnSpPr>
            <a:cxnSpLocks/>
          </p:cNvCxnSpPr>
          <p:nvPr/>
        </p:nvCxnSpPr>
        <p:spPr>
          <a:xfrm flipV="1">
            <a:off x="361661" y="404183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C73705FA-7F61-4082-9C8A-6A0A48CB9A6D}"/>
              </a:ext>
            </a:extLst>
          </p:cNvPr>
          <p:cNvSpPr txBox="1"/>
          <p:nvPr/>
        </p:nvSpPr>
        <p:spPr>
          <a:xfrm>
            <a:off x="181005" y="41355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319B9875-9A81-4DBC-A9E1-048EA27ACFDF}"/>
              </a:ext>
            </a:extLst>
          </p:cNvPr>
          <p:cNvCxnSpPr>
            <a:cxnSpLocks/>
          </p:cNvCxnSpPr>
          <p:nvPr/>
        </p:nvCxnSpPr>
        <p:spPr>
          <a:xfrm flipV="1">
            <a:off x="542317" y="411019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9FFE34F8-C83F-44FE-B259-62FBE2940EC6}"/>
              </a:ext>
            </a:extLst>
          </p:cNvPr>
          <p:cNvSpPr txBox="1"/>
          <p:nvPr/>
        </p:nvSpPr>
        <p:spPr>
          <a:xfrm>
            <a:off x="361661" y="420391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D40A8BA-C0E9-4FA0-A1B3-0BE88277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932" y="1841166"/>
            <a:ext cx="3732320" cy="605164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B1B0E8FE-5142-4F5E-8C7C-B5CEA8F095C9}"/>
              </a:ext>
            </a:extLst>
          </p:cNvPr>
          <p:cNvSpPr txBox="1"/>
          <p:nvPr/>
        </p:nvSpPr>
        <p:spPr>
          <a:xfrm>
            <a:off x="1381648" y="2230710"/>
            <a:ext cx="1911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corriente 2 A</a:t>
            </a:r>
            <a:endParaRPr lang="en-GB" sz="16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6483022-F172-4ABF-B723-83E76308E9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2240" y="2554857"/>
            <a:ext cx="1437360" cy="100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6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757035 Phoenix Contact | 277-1013-ND DigiKey Electronics">
            <a:extLst>
              <a:ext uri="{FF2B5EF4-FFF2-40B4-BE49-F238E27FC236}">
                <a16:creationId xmlns:a16="http://schemas.microsoft.com/office/drawing/2014/main" id="{92A80AAE-E220-4571-A45D-24E7BFAA3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267" y="3411911"/>
            <a:ext cx="1404566" cy="140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754504 Phoenix Contact | 277-1003-ND DigiKey Electronics">
            <a:extLst>
              <a:ext uri="{FF2B5EF4-FFF2-40B4-BE49-F238E27FC236}">
                <a16:creationId xmlns:a16="http://schemas.microsoft.com/office/drawing/2014/main" id="{DDFD9EE7-F293-42EF-9536-974C4937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02" y="3386677"/>
            <a:ext cx="1404566" cy="140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316356" y="2916823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66040" y="2898890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710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5"/>
              </a:rPr>
              <a:t>https://www.digikey.com/product-detail/en/phoenix-contact/1754504/277-1003-ND/260371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dirty="0">
                <a:hlinkClick r:id="rId6"/>
              </a:rPr>
              <a:t>https://www.digikey.es/product-detail/es/phoenix-contact/1757035/277-1013-ND/260381</a:t>
            </a:r>
            <a:endParaRPr lang="en-GB" sz="1200" dirty="0"/>
          </a:p>
          <a:p>
            <a:r>
              <a:rPr lang="es-ES" sz="1400" dirty="0"/>
              <a:t>Cable:</a:t>
            </a:r>
          </a:p>
          <a:p>
            <a:r>
              <a:rPr lang="es-ES" sz="1200" dirty="0">
                <a:hlinkClick r:id="rId7"/>
              </a:rPr>
              <a:t>https://www.digikey.es/product-detail/es/76812.R8.01/C76812B-50-ND/5452557/?itemSeq=321193382</a:t>
            </a:r>
            <a:endParaRPr lang="es-ES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4" y="3017149"/>
            <a:ext cx="68236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cables individuales los terminales según el diagrama de conexión. No cruzar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 ambos extremos incluir terminales </a:t>
            </a:r>
            <a:r>
              <a:rPr lang="es-ES" sz="1400" dirty="0" err="1"/>
              <a:t>faston</a:t>
            </a:r>
            <a:r>
              <a:rPr lang="es-ES" sz="1400" dirty="0"/>
              <a:t> cilíndricos para cable AWG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04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Conector Potencia - X1_ETH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210965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670441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5 terminales, paso 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4 terminales, paso 5.08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 dirty="0"/>
                        <a:t>Cable multifilar para 10 A, AWG 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669711" y="2648806"/>
            <a:ext cx="1365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corriente 10 A</a:t>
            </a:r>
            <a:endParaRPr lang="en-GB" sz="1600" dirty="0"/>
          </a:p>
        </p:txBody>
      </p: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65F53E5C-140F-4722-9603-0C87ABC919AD}"/>
              </a:ext>
            </a:extLst>
          </p:cNvPr>
          <p:cNvCxnSpPr>
            <a:cxnSpLocks/>
          </p:cNvCxnSpPr>
          <p:nvPr/>
        </p:nvCxnSpPr>
        <p:spPr>
          <a:xfrm flipH="1">
            <a:off x="1599255" y="1545085"/>
            <a:ext cx="557057" cy="304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E7AD60F-C7D8-403B-9330-72AA5A2E0570}"/>
              </a:ext>
            </a:extLst>
          </p:cNvPr>
          <p:cNvSpPr txBox="1"/>
          <p:nvPr/>
        </p:nvSpPr>
        <p:spPr>
          <a:xfrm>
            <a:off x="2106811" y="1313833"/>
            <a:ext cx="170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 no utilizado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3C891F84-6E6D-412F-B73E-C1D3AF7CBB31}"/>
              </a:ext>
            </a:extLst>
          </p:cNvPr>
          <p:cNvCxnSpPr>
            <a:cxnSpLocks/>
          </p:cNvCxnSpPr>
          <p:nvPr/>
        </p:nvCxnSpPr>
        <p:spPr>
          <a:xfrm flipV="1">
            <a:off x="3910644" y="451967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D19B2E5-45E7-46E5-A318-1AEFF8B25AC9}"/>
              </a:ext>
            </a:extLst>
          </p:cNvPr>
          <p:cNvSpPr txBox="1"/>
          <p:nvPr/>
        </p:nvSpPr>
        <p:spPr>
          <a:xfrm>
            <a:off x="3729988" y="461339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6BDD07E6-800C-4650-8433-A8725C568715}"/>
              </a:ext>
            </a:extLst>
          </p:cNvPr>
          <p:cNvCxnSpPr>
            <a:cxnSpLocks/>
          </p:cNvCxnSpPr>
          <p:nvPr/>
        </p:nvCxnSpPr>
        <p:spPr>
          <a:xfrm flipV="1">
            <a:off x="3704347" y="441875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421458CD-1EE9-4087-B65B-D0286C28469D}"/>
              </a:ext>
            </a:extLst>
          </p:cNvPr>
          <p:cNvSpPr txBox="1"/>
          <p:nvPr/>
        </p:nvSpPr>
        <p:spPr>
          <a:xfrm>
            <a:off x="3523691" y="451246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0826523F-A286-4B21-9098-F0B806C80A9D}"/>
              </a:ext>
            </a:extLst>
          </p:cNvPr>
          <p:cNvCxnSpPr>
            <a:cxnSpLocks/>
          </p:cNvCxnSpPr>
          <p:nvPr/>
        </p:nvCxnSpPr>
        <p:spPr>
          <a:xfrm flipV="1">
            <a:off x="297370" y="417470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C73705FA-7F61-4082-9C8A-6A0A48CB9A6D}"/>
              </a:ext>
            </a:extLst>
          </p:cNvPr>
          <p:cNvSpPr txBox="1"/>
          <p:nvPr/>
        </p:nvSpPr>
        <p:spPr>
          <a:xfrm>
            <a:off x="116714" y="42684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319B9875-9A81-4DBC-A9E1-048EA27ACFDF}"/>
              </a:ext>
            </a:extLst>
          </p:cNvPr>
          <p:cNvCxnSpPr>
            <a:cxnSpLocks/>
          </p:cNvCxnSpPr>
          <p:nvPr/>
        </p:nvCxnSpPr>
        <p:spPr>
          <a:xfrm flipV="1">
            <a:off x="497801" y="423928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9FFE34F8-C83F-44FE-B259-62FBE2940EC6}"/>
              </a:ext>
            </a:extLst>
          </p:cNvPr>
          <p:cNvSpPr txBox="1"/>
          <p:nvPr/>
        </p:nvSpPr>
        <p:spPr>
          <a:xfrm>
            <a:off x="317145" y="43330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25" name="Conector recto de flecha 124">
            <a:extLst>
              <a:ext uri="{FF2B5EF4-FFF2-40B4-BE49-F238E27FC236}">
                <a16:creationId xmlns:a16="http://schemas.microsoft.com/office/drawing/2014/main" id="{16CAD932-F6AC-4D3D-825E-0DF5BD9C5B94}"/>
              </a:ext>
            </a:extLst>
          </p:cNvPr>
          <p:cNvCxnSpPr>
            <a:cxnSpLocks/>
          </p:cNvCxnSpPr>
          <p:nvPr/>
        </p:nvCxnSpPr>
        <p:spPr>
          <a:xfrm flipV="1">
            <a:off x="672180" y="432481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EEE1BF02-5F70-4813-9BF2-B5F5FB26F96F}"/>
              </a:ext>
            </a:extLst>
          </p:cNvPr>
          <p:cNvSpPr txBox="1"/>
          <p:nvPr/>
        </p:nvSpPr>
        <p:spPr>
          <a:xfrm>
            <a:off x="491524" y="441853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58B453-0859-485E-8C28-470FDF7A8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095" y="1718558"/>
            <a:ext cx="3446903" cy="1066965"/>
          </a:xfrm>
          <a:prstGeom prst="rect">
            <a:avLst/>
          </a:prstGeom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0D77F63E-C9D6-4557-B2C0-B5E2824EFF8A}"/>
              </a:ext>
            </a:extLst>
          </p:cNvPr>
          <p:cNvCxnSpPr>
            <a:cxnSpLocks/>
          </p:cNvCxnSpPr>
          <p:nvPr/>
        </p:nvCxnSpPr>
        <p:spPr>
          <a:xfrm flipV="1">
            <a:off x="858813" y="440122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3CE700C-B126-446A-A5C0-9C86FDCEDDFD}"/>
              </a:ext>
            </a:extLst>
          </p:cNvPr>
          <p:cNvSpPr txBox="1"/>
          <p:nvPr/>
        </p:nvSpPr>
        <p:spPr>
          <a:xfrm>
            <a:off x="678157" y="44949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4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45B9DE99-CECC-4ABA-80E3-47019B9DC707}"/>
              </a:ext>
            </a:extLst>
          </p:cNvPr>
          <p:cNvCxnSpPr>
            <a:cxnSpLocks/>
          </p:cNvCxnSpPr>
          <p:nvPr/>
        </p:nvCxnSpPr>
        <p:spPr>
          <a:xfrm flipV="1">
            <a:off x="1059244" y="447035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2F3FC8A-AF8D-4CA0-A219-116D83B5BD96}"/>
              </a:ext>
            </a:extLst>
          </p:cNvPr>
          <p:cNvSpPr txBox="1"/>
          <p:nvPr/>
        </p:nvSpPr>
        <p:spPr>
          <a:xfrm>
            <a:off x="878588" y="456407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5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5C76B6F5-8F55-4801-8CA1-05A1760D9958}"/>
              </a:ext>
            </a:extLst>
          </p:cNvPr>
          <p:cNvCxnSpPr>
            <a:cxnSpLocks/>
          </p:cNvCxnSpPr>
          <p:nvPr/>
        </p:nvCxnSpPr>
        <p:spPr>
          <a:xfrm flipV="1">
            <a:off x="3508677" y="431372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00280B5-6FB4-437C-AEFA-7A0A86A390AE}"/>
              </a:ext>
            </a:extLst>
          </p:cNvPr>
          <p:cNvSpPr txBox="1"/>
          <p:nvPr/>
        </p:nvSpPr>
        <p:spPr>
          <a:xfrm>
            <a:off x="3328021" y="440744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F2ECC823-85E1-4660-91D6-A3C2144294EB}"/>
              </a:ext>
            </a:extLst>
          </p:cNvPr>
          <p:cNvCxnSpPr>
            <a:cxnSpLocks/>
          </p:cNvCxnSpPr>
          <p:nvPr/>
        </p:nvCxnSpPr>
        <p:spPr>
          <a:xfrm flipV="1">
            <a:off x="3317555" y="422025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6854FB6-ED19-42E5-9FB6-456D96A03417}"/>
              </a:ext>
            </a:extLst>
          </p:cNvPr>
          <p:cNvSpPr txBox="1"/>
          <p:nvPr/>
        </p:nvSpPr>
        <p:spPr>
          <a:xfrm>
            <a:off x="3136899" y="431396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4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1FF4C7AE-D84E-489A-8900-43AF69C829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61" y="3255377"/>
            <a:ext cx="833284" cy="8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803617 Phoenix Contact | 277-1165-ND DigiKey Electronics">
            <a:extLst>
              <a:ext uri="{FF2B5EF4-FFF2-40B4-BE49-F238E27FC236}">
                <a16:creationId xmlns:a16="http://schemas.microsoft.com/office/drawing/2014/main" id="{11529625-50CC-4820-BF87-054C9705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918" y="3220268"/>
            <a:ext cx="1571536" cy="157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754520 Phoenix Contact | 277-1004-ND DigiKey Electronics">
            <a:extLst>
              <a:ext uri="{FF2B5EF4-FFF2-40B4-BE49-F238E27FC236}">
                <a16:creationId xmlns:a16="http://schemas.microsoft.com/office/drawing/2014/main" id="{90F160D5-9013-4CFE-ACF0-CF07A8419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94" y="3332720"/>
            <a:ext cx="1588451" cy="15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26EC46-225F-4B2A-BE97-91EB44073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38" y="1482110"/>
            <a:ext cx="3890593" cy="1487029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316356" y="2916823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66040" y="2898890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5873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6"/>
              </a:rPr>
              <a:t>https://www.digikey.es/product-detail/es/phoenix-contact/1754520/277-1004-ND/260372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dirty="0">
                <a:hlinkClick r:id="rId7"/>
              </a:rPr>
              <a:t>https://www.digikey.es/product-detail/es/phoenix-contact/1803617/277-1165-ND/260533</a:t>
            </a:r>
            <a:endParaRPr lang="en-GB" sz="1200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8"/>
              </a:rPr>
              <a:t>https://www.digikey.es/product-detail/es/3m/8132-06-100/3M156579-10-ND/7809900</a:t>
            </a:r>
            <a:endParaRPr lang="en-GB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 ambos extremos incluir terminales </a:t>
            </a:r>
            <a:r>
              <a:rPr lang="es-ES" sz="1400" dirty="0" err="1"/>
              <a:t>faston</a:t>
            </a:r>
            <a:r>
              <a:rPr lang="es-ES" sz="1400" dirty="0"/>
              <a:t> cilíndricos para cable AWG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6534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Conector Potencia - X3_ETH y X4_ETH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608484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6 terminales, paso 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6 terminales, paso 3.81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 dirty="0"/>
                        <a:t>Plano, AWG 18, 6 conductores, paso 3.96 mm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811935" y="2646870"/>
            <a:ext cx="136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3C891F84-6E6D-412F-B73E-C1D3AF7CBB31}"/>
              </a:ext>
            </a:extLst>
          </p:cNvPr>
          <p:cNvCxnSpPr>
            <a:cxnSpLocks/>
          </p:cNvCxnSpPr>
          <p:nvPr/>
        </p:nvCxnSpPr>
        <p:spPr>
          <a:xfrm flipV="1">
            <a:off x="4342504" y="446626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D19B2E5-45E7-46E5-A318-1AEFF8B25AC9}"/>
              </a:ext>
            </a:extLst>
          </p:cNvPr>
          <p:cNvSpPr txBox="1"/>
          <p:nvPr/>
        </p:nvSpPr>
        <p:spPr>
          <a:xfrm>
            <a:off x="4161848" y="455998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0826523F-A286-4B21-9098-F0B806C80A9D}"/>
              </a:ext>
            </a:extLst>
          </p:cNvPr>
          <p:cNvCxnSpPr>
            <a:cxnSpLocks/>
          </p:cNvCxnSpPr>
          <p:nvPr/>
        </p:nvCxnSpPr>
        <p:spPr>
          <a:xfrm flipV="1">
            <a:off x="297370" y="417470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C73705FA-7F61-4082-9C8A-6A0A48CB9A6D}"/>
              </a:ext>
            </a:extLst>
          </p:cNvPr>
          <p:cNvSpPr txBox="1"/>
          <p:nvPr/>
        </p:nvSpPr>
        <p:spPr>
          <a:xfrm>
            <a:off x="116714" y="42684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319B9875-9A81-4DBC-A9E1-048EA27ACFDF}"/>
              </a:ext>
            </a:extLst>
          </p:cNvPr>
          <p:cNvCxnSpPr>
            <a:cxnSpLocks/>
          </p:cNvCxnSpPr>
          <p:nvPr/>
        </p:nvCxnSpPr>
        <p:spPr>
          <a:xfrm flipV="1">
            <a:off x="497801" y="423928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9FFE34F8-C83F-44FE-B259-62FBE2940EC6}"/>
              </a:ext>
            </a:extLst>
          </p:cNvPr>
          <p:cNvSpPr txBox="1"/>
          <p:nvPr/>
        </p:nvSpPr>
        <p:spPr>
          <a:xfrm>
            <a:off x="317145" y="43330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25" name="Conector recto de flecha 124">
            <a:extLst>
              <a:ext uri="{FF2B5EF4-FFF2-40B4-BE49-F238E27FC236}">
                <a16:creationId xmlns:a16="http://schemas.microsoft.com/office/drawing/2014/main" id="{16CAD932-F6AC-4D3D-825E-0DF5BD9C5B94}"/>
              </a:ext>
            </a:extLst>
          </p:cNvPr>
          <p:cNvCxnSpPr>
            <a:cxnSpLocks/>
          </p:cNvCxnSpPr>
          <p:nvPr/>
        </p:nvCxnSpPr>
        <p:spPr>
          <a:xfrm flipV="1">
            <a:off x="672180" y="432481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EEE1BF02-5F70-4813-9BF2-B5F5FB26F96F}"/>
              </a:ext>
            </a:extLst>
          </p:cNvPr>
          <p:cNvSpPr txBox="1"/>
          <p:nvPr/>
        </p:nvSpPr>
        <p:spPr>
          <a:xfrm>
            <a:off x="491524" y="441853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0D77F63E-C9D6-4557-B2C0-B5E2824EFF8A}"/>
              </a:ext>
            </a:extLst>
          </p:cNvPr>
          <p:cNvCxnSpPr>
            <a:cxnSpLocks/>
          </p:cNvCxnSpPr>
          <p:nvPr/>
        </p:nvCxnSpPr>
        <p:spPr>
          <a:xfrm flipV="1">
            <a:off x="858813" y="440122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3CE700C-B126-446A-A5C0-9C86FDCEDDFD}"/>
              </a:ext>
            </a:extLst>
          </p:cNvPr>
          <p:cNvSpPr txBox="1"/>
          <p:nvPr/>
        </p:nvSpPr>
        <p:spPr>
          <a:xfrm>
            <a:off x="678157" y="44949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4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45B9DE99-CECC-4ABA-80E3-47019B9DC707}"/>
              </a:ext>
            </a:extLst>
          </p:cNvPr>
          <p:cNvCxnSpPr>
            <a:cxnSpLocks/>
          </p:cNvCxnSpPr>
          <p:nvPr/>
        </p:nvCxnSpPr>
        <p:spPr>
          <a:xfrm flipV="1">
            <a:off x="1059244" y="447035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2F3FC8A-AF8D-4CA0-A219-116D83B5BD96}"/>
              </a:ext>
            </a:extLst>
          </p:cNvPr>
          <p:cNvSpPr txBox="1"/>
          <p:nvPr/>
        </p:nvSpPr>
        <p:spPr>
          <a:xfrm>
            <a:off x="878588" y="456407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5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8132/06 100 3M | 3M156579-5-ND DigiKey Electronics">
            <a:extLst>
              <a:ext uri="{FF2B5EF4-FFF2-40B4-BE49-F238E27FC236}">
                <a16:creationId xmlns:a16="http://schemas.microsoft.com/office/drawing/2014/main" id="{3CC1FFD0-AAAE-40E4-BE33-078BDAA4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388" y="2937157"/>
            <a:ext cx="934039" cy="9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EA29539-A8A5-4890-9F11-933B9088202E}"/>
              </a:ext>
            </a:extLst>
          </p:cNvPr>
          <p:cNvCxnSpPr>
            <a:cxnSpLocks/>
          </p:cNvCxnSpPr>
          <p:nvPr/>
        </p:nvCxnSpPr>
        <p:spPr>
          <a:xfrm flipV="1">
            <a:off x="1248792" y="454706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37FE71F-E2D4-4A10-966A-49A337C0DE03}"/>
              </a:ext>
            </a:extLst>
          </p:cNvPr>
          <p:cNvSpPr txBox="1"/>
          <p:nvPr/>
        </p:nvSpPr>
        <p:spPr>
          <a:xfrm>
            <a:off x="1068136" y="464078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6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5BB174C5-752F-4A47-9CE6-39E73A91AC07}"/>
              </a:ext>
            </a:extLst>
          </p:cNvPr>
          <p:cNvCxnSpPr>
            <a:cxnSpLocks/>
          </p:cNvCxnSpPr>
          <p:nvPr/>
        </p:nvCxnSpPr>
        <p:spPr>
          <a:xfrm flipV="1">
            <a:off x="4146834" y="440949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1F94F08-39C4-4D80-8F8E-B162EB5463E1}"/>
              </a:ext>
            </a:extLst>
          </p:cNvPr>
          <p:cNvSpPr txBox="1"/>
          <p:nvPr/>
        </p:nvSpPr>
        <p:spPr>
          <a:xfrm>
            <a:off x="3966178" y="45032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D65BC622-A7F2-481D-9C9C-874243D599C5}"/>
              </a:ext>
            </a:extLst>
          </p:cNvPr>
          <p:cNvCxnSpPr>
            <a:cxnSpLocks/>
          </p:cNvCxnSpPr>
          <p:nvPr/>
        </p:nvCxnSpPr>
        <p:spPr>
          <a:xfrm flipV="1">
            <a:off x="3944252" y="435272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9FF9412-A476-4038-BB6F-39BCC71FACBB}"/>
              </a:ext>
            </a:extLst>
          </p:cNvPr>
          <p:cNvSpPr txBox="1"/>
          <p:nvPr/>
        </p:nvSpPr>
        <p:spPr>
          <a:xfrm>
            <a:off x="3763596" y="44464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164EDB7-0AEF-457D-A684-7F42EEB54BD4}"/>
              </a:ext>
            </a:extLst>
          </p:cNvPr>
          <p:cNvCxnSpPr>
            <a:cxnSpLocks/>
          </p:cNvCxnSpPr>
          <p:nvPr/>
        </p:nvCxnSpPr>
        <p:spPr>
          <a:xfrm flipV="1">
            <a:off x="3757200" y="429201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1FBE0480-68F0-4BC6-98AC-0CBCD315944B}"/>
              </a:ext>
            </a:extLst>
          </p:cNvPr>
          <p:cNvSpPr txBox="1"/>
          <p:nvPr/>
        </p:nvSpPr>
        <p:spPr>
          <a:xfrm>
            <a:off x="3576544" y="4385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4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36A6FAE5-C514-4A8D-82D8-D80B7BA6D8EF}"/>
              </a:ext>
            </a:extLst>
          </p:cNvPr>
          <p:cNvCxnSpPr>
            <a:cxnSpLocks/>
          </p:cNvCxnSpPr>
          <p:nvPr/>
        </p:nvCxnSpPr>
        <p:spPr>
          <a:xfrm flipV="1">
            <a:off x="3565581" y="423465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>
            <a:extLst>
              <a:ext uri="{FF2B5EF4-FFF2-40B4-BE49-F238E27FC236}">
                <a16:creationId xmlns:a16="http://schemas.microsoft.com/office/drawing/2014/main" id="{59783C3A-BD97-484B-82AC-CE4BB7417B0D}"/>
              </a:ext>
            </a:extLst>
          </p:cNvPr>
          <p:cNvSpPr txBox="1"/>
          <p:nvPr/>
        </p:nvSpPr>
        <p:spPr>
          <a:xfrm>
            <a:off x="3384925" y="43283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5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AC2F285E-2639-4082-96B9-DE80C1CB3EBE}"/>
              </a:ext>
            </a:extLst>
          </p:cNvPr>
          <p:cNvCxnSpPr>
            <a:cxnSpLocks/>
          </p:cNvCxnSpPr>
          <p:nvPr/>
        </p:nvCxnSpPr>
        <p:spPr>
          <a:xfrm flipV="1">
            <a:off x="3374575" y="417092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AB3423E-73B2-4787-BB76-FB51888F3613}"/>
              </a:ext>
            </a:extLst>
          </p:cNvPr>
          <p:cNvSpPr txBox="1"/>
          <p:nvPr/>
        </p:nvSpPr>
        <p:spPr>
          <a:xfrm>
            <a:off x="3193919" y="42646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6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34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766932 Phoenix Contact | 277-6575-ND DigiKey Electronics">
            <a:extLst>
              <a:ext uri="{FF2B5EF4-FFF2-40B4-BE49-F238E27FC236}">
                <a16:creationId xmlns:a16="http://schemas.microsoft.com/office/drawing/2014/main" id="{4E457940-1D49-416E-AE82-3A300BFC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5" y="3723616"/>
            <a:ext cx="1520350" cy="152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828294 Phoenix Contact | 277-8840-ND DigiKey Electronics">
            <a:extLst>
              <a:ext uri="{FF2B5EF4-FFF2-40B4-BE49-F238E27FC236}">
                <a16:creationId xmlns:a16="http://schemas.microsoft.com/office/drawing/2014/main" id="{0546CECC-4C92-45D7-85D5-3FD6A7776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516" y="3696852"/>
            <a:ext cx="1716480" cy="17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B7EAC93-F199-43AF-8D64-8DA1EBA98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73" y="1833362"/>
            <a:ext cx="3728075" cy="1520349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290210" y="3571449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17761" y="3554339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863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6"/>
              </a:rPr>
              <a:t>https://www.digikey.es/product-detail/es/phoenix-contact/1766932/277-6575-ND/2515014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dirty="0">
                <a:hlinkClick r:id="rId7"/>
              </a:rPr>
              <a:t>https://www.digikey.com/product-detail/en/phoenix-contact/1828294/277-8840-ND/3605752</a:t>
            </a:r>
            <a:endParaRPr lang="en-GB" sz="1200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8"/>
              </a:rPr>
              <a:t>https://www.digikey.es/product-detail/es/general-cable-carol-brand/C1321.21.01/C1321B-50-ND/5126285</a:t>
            </a:r>
            <a:endParaRPr lang="es-ES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cables individuales los terminales según el diagrama de conexión. No cruzar cables.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 ambos extremos incluir terminales </a:t>
            </a:r>
            <a:r>
              <a:rPr lang="es-ES" sz="1400" dirty="0" err="1"/>
              <a:t>faston</a:t>
            </a:r>
            <a:r>
              <a:rPr lang="es-ES" sz="1400" dirty="0"/>
              <a:t> cilíndricos para cable AWG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6944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Conector Potencia - X2A_ETH y X2B_ETH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254504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7 terminales, paso 7.5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7 terminales, paso 7.62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Cable multifilar AWG 18, 1 conductor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878415" y="3198106"/>
            <a:ext cx="136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HV</a:t>
            </a:r>
            <a:endParaRPr lang="en-GB" sz="1600" dirty="0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AC57425-E4A5-4DFD-BFE3-7A471CA2DB29}"/>
              </a:ext>
            </a:extLst>
          </p:cNvPr>
          <p:cNvCxnSpPr>
            <a:cxnSpLocks/>
          </p:cNvCxnSpPr>
          <p:nvPr/>
        </p:nvCxnSpPr>
        <p:spPr>
          <a:xfrm flipH="1">
            <a:off x="1512047" y="1622872"/>
            <a:ext cx="384721" cy="541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337363A-BF37-471B-877C-8F01108658EB}"/>
              </a:ext>
            </a:extLst>
          </p:cNvPr>
          <p:cNvSpPr txBox="1"/>
          <p:nvPr/>
        </p:nvSpPr>
        <p:spPr>
          <a:xfrm>
            <a:off x="1643904" y="1358405"/>
            <a:ext cx="170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Pines no utilizados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1524CFD-4F76-412D-8936-0E27D6EFFB36}"/>
              </a:ext>
            </a:extLst>
          </p:cNvPr>
          <p:cNvCxnSpPr>
            <a:cxnSpLocks/>
          </p:cNvCxnSpPr>
          <p:nvPr/>
        </p:nvCxnSpPr>
        <p:spPr>
          <a:xfrm flipH="1">
            <a:off x="1512047" y="1632734"/>
            <a:ext cx="403113" cy="926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26F576C1-CC65-404E-BB9A-72FD8BD21040}"/>
              </a:ext>
            </a:extLst>
          </p:cNvPr>
          <p:cNvCxnSpPr>
            <a:cxnSpLocks/>
          </p:cNvCxnSpPr>
          <p:nvPr/>
        </p:nvCxnSpPr>
        <p:spPr>
          <a:xfrm flipH="1">
            <a:off x="1522093" y="1645810"/>
            <a:ext cx="422362" cy="1223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0D41B909-EB40-47C8-8AF5-43286CB1877C}"/>
              </a:ext>
            </a:extLst>
          </p:cNvPr>
          <p:cNvCxnSpPr>
            <a:cxnSpLocks/>
          </p:cNvCxnSpPr>
          <p:nvPr/>
        </p:nvCxnSpPr>
        <p:spPr>
          <a:xfrm>
            <a:off x="2816065" y="1622872"/>
            <a:ext cx="366368" cy="541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3617119D-3924-429D-8EE3-03E047B2997F}"/>
              </a:ext>
            </a:extLst>
          </p:cNvPr>
          <p:cNvCxnSpPr>
            <a:cxnSpLocks/>
          </p:cNvCxnSpPr>
          <p:nvPr/>
        </p:nvCxnSpPr>
        <p:spPr>
          <a:xfrm>
            <a:off x="2805123" y="1632734"/>
            <a:ext cx="414055" cy="926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83C95406-E045-4A98-AF07-CF084E80E56A}"/>
              </a:ext>
            </a:extLst>
          </p:cNvPr>
          <p:cNvCxnSpPr>
            <a:cxnSpLocks/>
          </p:cNvCxnSpPr>
          <p:nvPr/>
        </p:nvCxnSpPr>
        <p:spPr>
          <a:xfrm>
            <a:off x="2786770" y="1645810"/>
            <a:ext cx="443350" cy="1223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D9E97562-ECFC-4589-B482-5E4C78573139}"/>
              </a:ext>
            </a:extLst>
          </p:cNvPr>
          <p:cNvCxnSpPr>
            <a:cxnSpLocks/>
          </p:cNvCxnSpPr>
          <p:nvPr/>
        </p:nvCxnSpPr>
        <p:spPr>
          <a:xfrm flipV="1">
            <a:off x="311535" y="436803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D6B59A2-7784-4C9A-86A8-A16875E8AACF}"/>
              </a:ext>
            </a:extLst>
          </p:cNvPr>
          <p:cNvSpPr txBox="1"/>
          <p:nvPr/>
        </p:nvSpPr>
        <p:spPr>
          <a:xfrm>
            <a:off x="130879" y="44617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0CD8AD7C-DF98-472F-BA7D-A6FD895EC969}"/>
              </a:ext>
            </a:extLst>
          </p:cNvPr>
          <p:cNvCxnSpPr>
            <a:cxnSpLocks/>
          </p:cNvCxnSpPr>
          <p:nvPr/>
        </p:nvCxnSpPr>
        <p:spPr>
          <a:xfrm flipV="1">
            <a:off x="463973" y="4442014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4F2507F4-593C-4740-9047-81138C81BD6C}"/>
              </a:ext>
            </a:extLst>
          </p:cNvPr>
          <p:cNvSpPr txBox="1"/>
          <p:nvPr/>
        </p:nvSpPr>
        <p:spPr>
          <a:xfrm>
            <a:off x="283317" y="453573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A88F229A-6827-4127-AE47-EDCE5C83E9C9}"/>
              </a:ext>
            </a:extLst>
          </p:cNvPr>
          <p:cNvCxnSpPr>
            <a:cxnSpLocks/>
          </p:cNvCxnSpPr>
          <p:nvPr/>
        </p:nvCxnSpPr>
        <p:spPr>
          <a:xfrm flipV="1">
            <a:off x="616412" y="452073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29315EFE-1A93-4410-99DE-BE16E658FD9A}"/>
              </a:ext>
            </a:extLst>
          </p:cNvPr>
          <p:cNvSpPr txBox="1"/>
          <p:nvPr/>
        </p:nvSpPr>
        <p:spPr>
          <a:xfrm>
            <a:off x="435756" y="4614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0F92B6F7-85B6-4943-B24E-77DADA127F14}"/>
              </a:ext>
            </a:extLst>
          </p:cNvPr>
          <p:cNvCxnSpPr>
            <a:cxnSpLocks/>
          </p:cNvCxnSpPr>
          <p:nvPr/>
        </p:nvCxnSpPr>
        <p:spPr>
          <a:xfrm flipV="1">
            <a:off x="783270" y="460054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uadroTexto 83">
            <a:extLst>
              <a:ext uri="{FF2B5EF4-FFF2-40B4-BE49-F238E27FC236}">
                <a16:creationId xmlns:a16="http://schemas.microsoft.com/office/drawing/2014/main" id="{B405A0C6-6980-42EA-AD11-89C71C74300A}"/>
              </a:ext>
            </a:extLst>
          </p:cNvPr>
          <p:cNvSpPr txBox="1"/>
          <p:nvPr/>
        </p:nvSpPr>
        <p:spPr>
          <a:xfrm>
            <a:off x="602614" y="469426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4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05999979-1D7F-4898-8909-8230AE1E86AA}"/>
              </a:ext>
            </a:extLst>
          </p:cNvPr>
          <p:cNvCxnSpPr>
            <a:cxnSpLocks/>
          </p:cNvCxnSpPr>
          <p:nvPr/>
        </p:nvCxnSpPr>
        <p:spPr>
          <a:xfrm flipV="1">
            <a:off x="945736" y="468689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uadroTexto 85">
            <a:extLst>
              <a:ext uri="{FF2B5EF4-FFF2-40B4-BE49-F238E27FC236}">
                <a16:creationId xmlns:a16="http://schemas.microsoft.com/office/drawing/2014/main" id="{7C9D1729-3228-4C37-B4EE-6E035339176A}"/>
              </a:ext>
            </a:extLst>
          </p:cNvPr>
          <p:cNvSpPr txBox="1"/>
          <p:nvPr/>
        </p:nvSpPr>
        <p:spPr>
          <a:xfrm>
            <a:off x="765080" y="478060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5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567FBBD9-FF2C-4AAF-85AE-683DA7EE76B3}"/>
              </a:ext>
            </a:extLst>
          </p:cNvPr>
          <p:cNvCxnSpPr>
            <a:cxnSpLocks/>
          </p:cNvCxnSpPr>
          <p:nvPr/>
        </p:nvCxnSpPr>
        <p:spPr>
          <a:xfrm flipV="1">
            <a:off x="1119149" y="476374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88">
            <a:extLst>
              <a:ext uri="{FF2B5EF4-FFF2-40B4-BE49-F238E27FC236}">
                <a16:creationId xmlns:a16="http://schemas.microsoft.com/office/drawing/2014/main" id="{D830ED8A-2AD9-43E6-BAC6-7D25DEEBB6F6}"/>
              </a:ext>
            </a:extLst>
          </p:cNvPr>
          <p:cNvSpPr txBox="1"/>
          <p:nvPr/>
        </p:nvSpPr>
        <p:spPr>
          <a:xfrm>
            <a:off x="938493" y="48574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6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3F633E85-361C-4481-AA59-561C803DE665}"/>
              </a:ext>
            </a:extLst>
          </p:cNvPr>
          <p:cNvCxnSpPr>
            <a:cxnSpLocks/>
          </p:cNvCxnSpPr>
          <p:nvPr/>
        </p:nvCxnSpPr>
        <p:spPr>
          <a:xfrm flipV="1">
            <a:off x="1290280" y="4848654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582F6D9-0752-48F3-910A-53856CA59C80}"/>
              </a:ext>
            </a:extLst>
          </p:cNvPr>
          <p:cNvSpPr txBox="1"/>
          <p:nvPr/>
        </p:nvSpPr>
        <p:spPr>
          <a:xfrm>
            <a:off x="1109624" y="49423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7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4380F0AA-CD32-4AC8-80E3-EA8C3FCCA77E}"/>
              </a:ext>
            </a:extLst>
          </p:cNvPr>
          <p:cNvCxnSpPr>
            <a:cxnSpLocks/>
          </p:cNvCxnSpPr>
          <p:nvPr/>
        </p:nvCxnSpPr>
        <p:spPr>
          <a:xfrm flipV="1">
            <a:off x="3380301" y="447212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uadroTexto 92">
            <a:extLst>
              <a:ext uri="{FF2B5EF4-FFF2-40B4-BE49-F238E27FC236}">
                <a16:creationId xmlns:a16="http://schemas.microsoft.com/office/drawing/2014/main" id="{E9EF6D2D-6EB4-480F-8E22-4EFDF849F5DB}"/>
              </a:ext>
            </a:extLst>
          </p:cNvPr>
          <p:cNvSpPr txBox="1"/>
          <p:nvPr/>
        </p:nvSpPr>
        <p:spPr>
          <a:xfrm>
            <a:off x="3199645" y="4565845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7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C1EB5035-E48F-4026-82FA-F38B00C602BC}"/>
              </a:ext>
            </a:extLst>
          </p:cNvPr>
          <p:cNvCxnSpPr>
            <a:cxnSpLocks/>
          </p:cNvCxnSpPr>
          <p:nvPr/>
        </p:nvCxnSpPr>
        <p:spPr>
          <a:xfrm flipV="1">
            <a:off x="3486477" y="453300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uadroTexto 94">
            <a:extLst>
              <a:ext uri="{FF2B5EF4-FFF2-40B4-BE49-F238E27FC236}">
                <a16:creationId xmlns:a16="http://schemas.microsoft.com/office/drawing/2014/main" id="{17C86890-4135-401A-9082-646FBF11E6A5}"/>
              </a:ext>
            </a:extLst>
          </p:cNvPr>
          <p:cNvSpPr txBox="1"/>
          <p:nvPr/>
        </p:nvSpPr>
        <p:spPr>
          <a:xfrm>
            <a:off x="3305821" y="4626719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6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C196AB35-6FE8-43DB-9E34-95FE22A79594}"/>
              </a:ext>
            </a:extLst>
          </p:cNvPr>
          <p:cNvCxnSpPr>
            <a:cxnSpLocks/>
          </p:cNvCxnSpPr>
          <p:nvPr/>
        </p:nvCxnSpPr>
        <p:spPr>
          <a:xfrm flipV="1">
            <a:off x="3598661" y="460816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2CE8ADF4-8C2D-4EE4-9E0F-B7851FDEF055}"/>
              </a:ext>
            </a:extLst>
          </p:cNvPr>
          <p:cNvSpPr txBox="1"/>
          <p:nvPr/>
        </p:nvSpPr>
        <p:spPr>
          <a:xfrm>
            <a:off x="3418005" y="4701884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5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57845384-468F-4CC1-B10D-40CCC067D0AD}"/>
              </a:ext>
            </a:extLst>
          </p:cNvPr>
          <p:cNvCxnSpPr>
            <a:cxnSpLocks/>
          </p:cNvCxnSpPr>
          <p:nvPr/>
        </p:nvCxnSpPr>
        <p:spPr>
          <a:xfrm flipV="1">
            <a:off x="3722591" y="468197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08DE3416-A940-4DB4-B1DF-22B567D4946C}"/>
              </a:ext>
            </a:extLst>
          </p:cNvPr>
          <p:cNvSpPr txBox="1"/>
          <p:nvPr/>
        </p:nvSpPr>
        <p:spPr>
          <a:xfrm>
            <a:off x="3541935" y="4775692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4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1ECCC3D8-C55C-450D-B52C-A62037616E3D}"/>
              </a:ext>
            </a:extLst>
          </p:cNvPr>
          <p:cNvCxnSpPr>
            <a:cxnSpLocks/>
          </p:cNvCxnSpPr>
          <p:nvPr/>
        </p:nvCxnSpPr>
        <p:spPr>
          <a:xfrm flipV="1">
            <a:off x="3841971" y="476178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640E3B07-04C1-45DB-85B9-508B15357D89}"/>
              </a:ext>
            </a:extLst>
          </p:cNvPr>
          <p:cNvSpPr txBox="1"/>
          <p:nvPr/>
        </p:nvSpPr>
        <p:spPr>
          <a:xfrm>
            <a:off x="3661315" y="4855505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F84ED1C7-5EFA-4F22-8F39-466D99E1E05F}"/>
              </a:ext>
            </a:extLst>
          </p:cNvPr>
          <p:cNvCxnSpPr>
            <a:cxnSpLocks/>
          </p:cNvCxnSpPr>
          <p:nvPr/>
        </p:nvCxnSpPr>
        <p:spPr>
          <a:xfrm flipV="1">
            <a:off x="3969790" y="483993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2E958853-579F-4873-BD8C-FCB47B679112}"/>
              </a:ext>
            </a:extLst>
          </p:cNvPr>
          <p:cNvSpPr txBox="1"/>
          <p:nvPr/>
        </p:nvSpPr>
        <p:spPr>
          <a:xfrm>
            <a:off x="3789134" y="4933647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F6CEB4B2-F52A-483F-8DE3-33E0B0BCA657}"/>
              </a:ext>
            </a:extLst>
          </p:cNvPr>
          <p:cNvCxnSpPr>
            <a:cxnSpLocks/>
          </p:cNvCxnSpPr>
          <p:nvPr/>
        </p:nvCxnSpPr>
        <p:spPr>
          <a:xfrm flipV="1">
            <a:off x="4102068" y="491323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9472CFCF-58FC-4A7B-A798-668A6D553809}"/>
              </a:ext>
            </a:extLst>
          </p:cNvPr>
          <p:cNvSpPr txBox="1"/>
          <p:nvPr/>
        </p:nvSpPr>
        <p:spPr>
          <a:xfrm>
            <a:off x="3921412" y="5006950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28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530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Consideraciones generales de montaje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CFCC07-3359-4AF8-8C03-7B63800909FF}"/>
              </a:ext>
            </a:extLst>
          </p:cNvPr>
          <p:cNvSpPr txBox="1"/>
          <p:nvPr/>
        </p:nvSpPr>
        <p:spPr>
          <a:xfrm>
            <a:off x="455629" y="924738"/>
            <a:ext cx="1076297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Longitud del cable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longitud indicada en la tabla es la efectiva, distancia interna entre conectores, sin considerar la longitud utilizada en la conexión del conector (</a:t>
            </a:r>
            <a:r>
              <a:rPr lang="es-ES" dirty="0" err="1"/>
              <a:t>ej</a:t>
            </a:r>
            <a:r>
              <a:rPr lang="es-ES" dirty="0"/>
              <a:t>: longitud de cable que junto el </a:t>
            </a:r>
            <a:r>
              <a:rPr lang="es-ES" dirty="0" err="1"/>
              <a:t>faston</a:t>
            </a:r>
            <a:r>
              <a:rPr lang="es-ES" dirty="0"/>
              <a:t> entra en el conector).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proporciona un rollo del cable correspondiente (plano, de varios conductores o individual). Cortar de ese rollo la longitud necesaria para formar un cable con conectores de la longitud indicada.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ighlight>
                  <a:srgbClr val="EDEDED"/>
                </a:highlight>
              </a:rPr>
              <a:t>Utilizar los restos de cable suministrados antes que los rollos nuevos si se puede.</a:t>
            </a:r>
          </a:p>
          <a:p>
            <a:endParaRPr lang="es-ES" dirty="0"/>
          </a:p>
          <a:p>
            <a:r>
              <a:rPr lang="es-ES" b="1" dirty="0"/>
              <a:t>Posición relativa entre conectores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los conectores </a:t>
            </a:r>
            <a:r>
              <a:rPr lang="es-ES" dirty="0" err="1"/>
              <a:t>db</a:t>
            </a:r>
            <a:r>
              <a:rPr lang="es-ES" dirty="0"/>
              <a:t> de cable plano existen dos sentidos por los cuales se puede insertar el cable y conectar el mismo pin. En las diapositivas se indica la posición del conector que se ve desde arriba, ya sea la cara delantera o la trasera, definidas de la siguiente manera: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conexión se ha de realizar por el sentido más corto después de disponer la posición de los conectores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ighlight>
                  <a:srgbClr val="FFFF00"/>
                </a:highlight>
              </a:rPr>
              <a:t>En todos los cables con conectores </a:t>
            </a:r>
            <a:r>
              <a:rPr lang="es-ES" dirty="0" err="1">
                <a:highlight>
                  <a:srgbClr val="FFFF00"/>
                </a:highlight>
              </a:rPr>
              <a:t>db</a:t>
            </a:r>
            <a:r>
              <a:rPr lang="es-ES" dirty="0">
                <a:highlight>
                  <a:srgbClr val="FFFF00"/>
                </a:highlight>
              </a:rPr>
              <a:t> no montar los tornillos y tuercas adjuntos.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Imagen 7" descr="400M0-15-1-004S CNC Tech | LMM15H-ND DigiKey Electronics">
            <a:extLst>
              <a:ext uri="{FF2B5EF4-FFF2-40B4-BE49-F238E27FC236}">
                <a16:creationId xmlns:a16="http://schemas.microsoft.com/office/drawing/2014/main" id="{355132DB-98F1-4D57-992B-6BADCFFF1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3" b="17008"/>
          <a:stretch/>
        </p:blipFill>
        <p:spPr bwMode="auto">
          <a:xfrm>
            <a:off x="759280" y="4099542"/>
            <a:ext cx="2365243" cy="160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BA529D-1986-4817-81A1-399E52D1F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49" y="4478484"/>
            <a:ext cx="2710994" cy="8604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B50BC9-CE12-4229-AF9C-D1BB7B81B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031" y="4478484"/>
            <a:ext cx="2710994" cy="10592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F476E8D-DBA7-4639-8F3C-41EDD88F3CFB}"/>
              </a:ext>
            </a:extLst>
          </p:cNvPr>
          <p:cNvSpPr txBox="1"/>
          <p:nvPr/>
        </p:nvSpPr>
        <p:spPr>
          <a:xfrm>
            <a:off x="4306969" y="4139930"/>
            <a:ext cx="2460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Cara delantera del conector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56D532-B22C-462B-AAE9-55828A6F8F23}"/>
              </a:ext>
            </a:extLst>
          </p:cNvPr>
          <p:cNvSpPr txBox="1"/>
          <p:nvPr/>
        </p:nvSpPr>
        <p:spPr>
          <a:xfrm>
            <a:off x="7893351" y="4116178"/>
            <a:ext cx="2250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Cara trasera del conector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93B60A0E-9B12-4ED3-8417-7E5EFE9C8B21}"/>
              </a:ext>
            </a:extLst>
          </p:cNvPr>
          <p:cNvSpPr/>
          <p:nvPr/>
        </p:nvSpPr>
        <p:spPr>
          <a:xfrm>
            <a:off x="3172535" y="4694615"/>
            <a:ext cx="511277" cy="4129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97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530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Consideraciones generales de montaje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CFCC07-3359-4AF8-8C03-7B63800909FF}"/>
              </a:ext>
            </a:extLst>
          </p:cNvPr>
          <p:cNvSpPr txBox="1"/>
          <p:nvPr/>
        </p:nvSpPr>
        <p:spPr>
          <a:xfrm>
            <a:off x="714511" y="924738"/>
            <a:ext cx="1076297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Terminación de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conexión de cualquiera de los cables a un conector con terminación de tornillos ha de incorporar un </a:t>
            </a:r>
            <a:r>
              <a:rPr lang="es-ES" dirty="0" err="1"/>
              <a:t>fastón</a:t>
            </a:r>
            <a:r>
              <a:rPr lang="es-ES" dirty="0"/>
              <a:t> </a:t>
            </a:r>
            <a:r>
              <a:rPr lang="es-ES" dirty="0" err="1"/>
              <a:t>cilindrico</a:t>
            </a:r>
            <a:r>
              <a:rPr lang="es-ES" dirty="0"/>
              <a:t> en el extremo. Elegir el </a:t>
            </a:r>
            <a:r>
              <a:rPr lang="es-ES" dirty="0" err="1"/>
              <a:t>faston</a:t>
            </a:r>
            <a:r>
              <a:rPr lang="es-ES" dirty="0"/>
              <a:t> adecuado según el cable. Evitar soldaduras.</a:t>
            </a:r>
            <a:br>
              <a:rPr lang="es-ES" dirty="0"/>
            </a:br>
            <a:r>
              <a:rPr lang="es-ES" dirty="0"/>
              <a:t>Se proporcionan 3 modelos de </a:t>
            </a:r>
            <a:r>
              <a:rPr lang="es-ES" dirty="0" err="1"/>
              <a:t>faston</a:t>
            </a:r>
            <a:r>
              <a:rPr lang="es-ES" dirty="0"/>
              <a:t> cilíndricos, según el calibre del cable donde se inserta: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Faston</a:t>
            </a:r>
            <a:r>
              <a:rPr lang="es-ES" dirty="0"/>
              <a:t> cilíndrico para AWG 26:</a:t>
            </a:r>
            <a:br>
              <a:rPr lang="es-ES" dirty="0"/>
            </a:br>
            <a:r>
              <a:rPr lang="es-ES" sz="1400" dirty="0">
                <a:hlinkClick r:id="rId3"/>
              </a:rPr>
              <a:t>https://es.rs-online.com/web/p/products/1787282/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Faston</a:t>
            </a:r>
            <a:r>
              <a:rPr lang="es-ES" dirty="0"/>
              <a:t> cilíndrico para AWG 18: </a:t>
            </a:r>
            <a:br>
              <a:rPr lang="es-ES" dirty="0"/>
            </a:br>
            <a:r>
              <a:rPr lang="es-ES" sz="1400" dirty="0">
                <a:hlinkClick r:id="rId4"/>
              </a:rPr>
              <a:t>https://es.rs-online.com/web/p/products/1225201/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Faston</a:t>
            </a:r>
            <a:r>
              <a:rPr lang="es-ES" dirty="0"/>
              <a:t> cilíndrico para AWG14: </a:t>
            </a:r>
            <a:br>
              <a:rPr lang="es-ES" dirty="0"/>
            </a:br>
            <a:r>
              <a:rPr lang="es-ES" sz="1400" dirty="0">
                <a:hlinkClick r:id="rId5"/>
              </a:rPr>
              <a:t>https://es.rs-online.com/web/p/products/8046714/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Ciertos conectores tienen terminación de conexión rápida (</a:t>
            </a:r>
            <a:r>
              <a:rPr lang="es-ES" dirty="0" err="1"/>
              <a:t>faston</a:t>
            </a:r>
            <a:r>
              <a:rPr lang="es-ES" dirty="0"/>
              <a:t> macho). Se ha de incorporar </a:t>
            </a:r>
            <a:r>
              <a:rPr lang="es-ES" dirty="0" err="1"/>
              <a:t>faston</a:t>
            </a:r>
            <a:r>
              <a:rPr lang="es-ES" dirty="0"/>
              <a:t> hembra del en el extremo para la conexión del calibre correspondiente al cable: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Faston</a:t>
            </a:r>
            <a:r>
              <a:rPr lang="es-ES" dirty="0"/>
              <a:t> hembra para AWG 18: </a:t>
            </a:r>
            <a:br>
              <a:rPr lang="es-ES" dirty="0"/>
            </a:br>
            <a:r>
              <a:rPr lang="en-GB" sz="1400" dirty="0">
                <a:hlinkClick r:id="rId6"/>
              </a:rPr>
              <a:t>https://www.digikey.es/product-detail/es/te-connectivity-amp-connectors/42068/A24745CT-ND/456662</a:t>
            </a:r>
            <a:endParaRPr lang="es-ES" dirty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Faston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hembra para AWG14 : 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https://www.digikey.es/product-detail/es/te-connectivity-amp-connectors/62852-1/A27760CT-ND/456848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E00A29-A676-456D-918D-3D557C6B4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2122" y="2180140"/>
            <a:ext cx="893967" cy="833121"/>
          </a:xfrm>
          <a:prstGeom prst="rect">
            <a:avLst/>
          </a:prstGeom>
        </p:spPr>
      </p:pic>
      <p:pic>
        <p:nvPicPr>
          <p:cNvPr id="2050" name="Picture 2" descr="42068 TE Connectivity AMP Connectors | A24745CT-ND DigiKey Electronics">
            <a:extLst>
              <a:ext uri="{FF2B5EF4-FFF2-40B4-BE49-F238E27FC236}">
                <a16:creationId xmlns:a16="http://schemas.microsoft.com/office/drawing/2014/main" id="{32BDDAA8-A76D-4EEA-9C89-14A5A9C81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02122" y="4677860"/>
            <a:ext cx="833120" cy="83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4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348849" y="3020217"/>
            <a:ext cx="122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336918" y="3041552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u="sng" dirty="0">
                <a:solidFill>
                  <a:srgbClr val="0563C1"/>
                </a:solidFill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https://www.digikey.es/product-detail/es/cnc-tech/400M0-09-1-004S/LMM09H-ND/6176011</a:t>
            </a:r>
            <a:r>
              <a:rPr lang="en-GB" sz="1200" dirty="0"/>
              <a:t> </a:t>
            </a:r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2"/>
              </a:rPr>
              <a:t>https://www.digikey.es/product-detail/es/cnc-tech/400M0-09-1-004S/LMM09H-ND/6176011</a:t>
            </a:r>
            <a:r>
              <a:rPr lang="en-GB" sz="1200" dirty="0"/>
              <a:t> </a:t>
            </a:r>
            <a:endParaRPr lang="es-ES" sz="1200" dirty="0"/>
          </a:p>
          <a:p>
            <a:r>
              <a:rPr lang="es-ES" sz="1400" dirty="0"/>
              <a:t>Cable:</a:t>
            </a:r>
          </a:p>
          <a:p>
            <a:r>
              <a:rPr lang="es-ES" sz="1200" dirty="0">
                <a:hlinkClick r:id="rId3"/>
              </a:rPr>
              <a:t>https://www.digikey.es/product-detail/es/3m/3801-09-100/3M157987-25-ND/9479159</a:t>
            </a:r>
            <a:endParaRPr lang="es-ES" sz="1200" dirty="0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817111" y="2605425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8236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que tienen el mismo número en ambos conectores.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05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DB9 – Chopper y UART ETH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216727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Conector A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Conector B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Cable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Longitud cable (cm)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Unidades del cable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dirty="0"/>
                        <a:t>DB9, macho, aéreo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DB9, macho, aéreo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Plano, 9 conductores, AWG 26, paso 1.27 mm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20</a:t>
                      </a:r>
                      <a:endParaRPr lang="en-GB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pic>
        <p:nvPicPr>
          <p:cNvPr id="50" name="Imagen 49" descr="400M0-09-1-004S CNC Tech | LMM09H-ND DigiKey Electronics">
            <a:extLst>
              <a:ext uri="{FF2B5EF4-FFF2-40B4-BE49-F238E27FC236}">
                <a16:creationId xmlns:a16="http://schemas.microsoft.com/office/drawing/2014/main" id="{EB043675-E1CF-4A8C-9D53-FBB427A5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6" y="3467279"/>
            <a:ext cx="1509155" cy="14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n 52" descr="400M0-09-1-004S CNC Tech | LMM09H-ND DigiKey Electronics">
            <a:extLst>
              <a:ext uri="{FF2B5EF4-FFF2-40B4-BE49-F238E27FC236}">
                <a16:creationId xmlns:a16="http://schemas.microsoft.com/office/drawing/2014/main" id="{66A94EE8-1044-477F-8E2D-E97633A36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04" y="3467279"/>
            <a:ext cx="1509155" cy="14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41" y="3532937"/>
            <a:ext cx="1290738" cy="12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F5257471-EFA0-480B-BF25-2555FD016F53}"/>
              </a:ext>
            </a:extLst>
          </p:cNvPr>
          <p:cNvSpPr/>
          <p:nvPr/>
        </p:nvSpPr>
        <p:spPr>
          <a:xfrm>
            <a:off x="416560" y="685938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6027ADB-881F-4BD2-BA71-FC05A45C49DF}"/>
              </a:ext>
            </a:extLst>
          </p:cNvPr>
          <p:cNvSpPr txBox="1"/>
          <p:nvPr/>
        </p:nvSpPr>
        <p:spPr>
          <a:xfrm rot="16200000">
            <a:off x="-407766" y="1793342"/>
            <a:ext cx="1774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delantera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5C58596-5F7B-4C59-A7E6-B519855D9D76}"/>
              </a:ext>
            </a:extLst>
          </p:cNvPr>
          <p:cNvSpPr txBox="1"/>
          <p:nvPr/>
        </p:nvSpPr>
        <p:spPr>
          <a:xfrm rot="16200000">
            <a:off x="3562230" y="1793343"/>
            <a:ext cx="1774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delantera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8992EA-6FEA-49E9-9283-06AE783B7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62" y="1301795"/>
            <a:ext cx="3708385" cy="1303630"/>
          </a:xfrm>
          <a:prstGeom prst="rect">
            <a:avLst/>
          </a:prstGeom>
        </p:spPr>
      </p:pic>
      <p:pic>
        <p:nvPicPr>
          <p:cNvPr id="7" name="Imagen 6" descr="Imagen que contiene pequeño, puesto&#10;&#10;Descripción generada automáticamente">
            <a:extLst>
              <a:ext uri="{FF2B5EF4-FFF2-40B4-BE49-F238E27FC236}">
                <a16:creationId xmlns:a16="http://schemas.microsoft.com/office/drawing/2014/main" id="{343AAD86-A5C4-4709-A3E4-AD4AE927D3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29786" r="4704" b="29744"/>
          <a:stretch/>
        </p:blipFill>
        <p:spPr>
          <a:xfrm>
            <a:off x="229000" y="5538252"/>
            <a:ext cx="4449020" cy="109745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030A13C-8ADE-4B4F-862D-1EAFA626DE11}"/>
              </a:ext>
            </a:extLst>
          </p:cNvPr>
          <p:cNvSpPr txBox="1"/>
          <p:nvPr/>
        </p:nvSpPr>
        <p:spPr>
          <a:xfrm>
            <a:off x="156031" y="5180854"/>
            <a:ext cx="2426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Imagen del cable resultado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2998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330920" y="3477514"/>
            <a:ext cx="122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318989" y="3498849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u="sng" dirty="0">
                <a:solidFill>
                  <a:srgbClr val="0563C1"/>
                </a:solidFill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https://www.digikey.es/product-detail/es/cnc-tech/400M0-15-1-004S/LMM15H-ND/6176015</a:t>
            </a:r>
            <a:r>
              <a:rPr lang="en-GB" sz="1200" dirty="0"/>
              <a:t> </a:t>
            </a:r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solidFill>
                  <a:srgbClr val="0563C1"/>
                </a:solidFill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https://www.digikey.es/product-detail/es/cnc-tech/400M0-15-1-004S/LMM15H-ND/6176015</a:t>
            </a:r>
            <a:r>
              <a:rPr lang="en-GB" sz="1200" dirty="0"/>
              <a:t> </a:t>
            </a:r>
          </a:p>
          <a:p>
            <a:r>
              <a:rPr lang="es-ES" sz="1400" dirty="0"/>
              <a:t>Cable:</a:t>
            </a:r>
          </a:p>
          <a:p>
            <a:r>
              <a:rPr lang="en-GB" sz="1200" u="sng" dirty="0">
                <a:hlinkClick r:id="rId3"/>
              </a:rPr>
              <a:t>https://www.digikey.es/product-detail/es/3m/3801-15-100/3M157923-25-ND/9478843</a:t>
            </a:r>
            <a:r>
              <a:rPr lang="en-GB" sz="1200" dirty="0"/>
              <a:t> 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799182" y="3349599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8236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que tienen el mismo número en ambos conectores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DB15 –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Skiip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ETH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47615"/>
              </p:ext>
            </p:extLst>
          </p:nvPr>
        </p:nvGraphicFramePr>
        <p:xfrm>
          <a:off x="5022960" y="871440"/>
          <a:ext cx="6752480" cy="131475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Conector A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Conector B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Cable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Longitud cable (cm)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Unidades del cable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dirty="0"/>
                        <a:t>DB15, macho, aéreo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DB15, macho, aéreo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Plano, AWG 26, paso 1.27 mm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20</a:t>
                      </a:r>
                      <a:endParaRPr lang="en-GB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9</a:t>
                      </a:r>
                      <a:endParaRPr lang="en-GB" sz="18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82" y="4068363"/>
            <a:ext cx="1290738" cy="12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 descr="400M0-15-1-004S CNC Tech | LMM15H-ND DigiKey Electronics">
            <a:extLst>
              <a:ext uri="{FF2B5EF4-FFF2-40B4-BE49-F238E27FC236}">
                <a16:creationId xmlns:a16="http://schemas.microsoft.com/office/drawing/2014/main" id="{00DDC38C-F5BA-4384-9398-F6D96E5C4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62" y="3852770"/>
            <a:ext cx="1528931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n 33" descr="400M0-15-1-004S CNC Tech | LMM15H-ND DigiKey Electronics">
            <a:extLst>
              <a:ext uri="{FF2B5EF4-FFF2-40B4-BE49-F238E27FC236}">
                <a16:creationId xmlns:a16="http://schemas.microsoft.com/office/drawing/2014/main" id="{40EC0DD2-7825-4854-8775-04D9E2B82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18" y="3805433"/>
            <a:ext cx="1528931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2939DEED-DDC6-4237-9049-402E1B9D6684}"/>
              </a:ext>
            </a:extLst>
          </p:cNvPr>
          <p:cNvSpPr/>
          <p:nvPr/>
        </p:nvSpPr>
        <p:spPr>
          <a:xfrm>
            <a:off x="440797" y="783791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868D9ED-D66A-458E-A954-E076996FC299}"/>
              </a:ext>
            </a:extLst>
          </p:cNvPr>
          <p:cNvSpPr txBox="1"/>
          <p:nvPr/>
        </p:nvSpPr>
        <p:spPr>
          <a:xfrm rot="16200000">
            <a:off x="-473077" y="2067369"/>
            <a:ext cx="1774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delantera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88E55EB-2D8A-4607-8F4E-2B4894A04BB5}"/>
              </a:ext>
            </a:extLst>
          </p:cNvPr>
          <p:cNvSpPr txBox="1"/>
          <p:nvPr/>
        </p:nvSpPr>
        <p:spPr>
          <a:xfrm rot="16200000">
            <a:off x="3662498" y="2067370"/>
            <a:ext cx="1774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delantera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15F7F1-2256-4F27-922F-A91311B38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66" y="1229502"/>
            <a:ext cx="3862148" cy="2148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245D5DB-7BAB-4810-BD8D-4717C0977CE9}"/>
              </a:ext>
            </a:extLst>
          </p:cNvPr>
          <p:cNvSpPr txBox="1"/>
          <p:nvPr/>
        </p:nvSpPr>
        <p:spPr>
          <a:xfrm>
            <a:off x="156031" y="5201174"/>
            <a:ext cx="2426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Imagen del cable resultado</a:t>
            </a:r>
            <a:endParaRPr lang="en-GB" sz="1600" dirty="0"/>
          </a:p>
        </p:txBody>
      </p:sp>
      <p:pic>
        <p:nvPicPr>
          <p:cNvPr id="9" name="Imagen 8" descr="Texto, Carta&#10;&#10;Descripción generada automáticamente">
            <a:extLst>
              <a:ext uri="{FF2B5EF4-FFF2-40B4-BE49-F238E27FC236}">
                <a16:creationId xmlns:a16="http://schemas.microsoft.com/office/drawing/2014/main" id="{77230348-0FD2-4F05-A81A-6696B89010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" t="31507" r="2992" b="22167"/>
          <a:stretch/>
        </p:blipFill>
        <p:spPr>
          <a:xfrm>
            <a:off x="365008" y="5573875"/>
            <a:ext cx="4280423" cy="1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63660CE-5C46-4B6A-8EE9-28235183E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65" y="1327583"/>
            <a:ext cx="3971429" cy="2166822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348849" y="3446937"/>
            <a:ext cx="122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336918" y="3468272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4"/>
              </a:rPr>
              <a:t>https://www.digikey.es/product-detail/es/phoenix-contact/1754520/277-1004-ND/260372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5"/>
              </a:rPr>
              <a:t>https://www.digikey.es/product-detail/es/cnc-tech/400M0-09-1-004S/LMM09H-ND/6176011</a:t>
            </a:r>
            <a:r>
              <a:rPr lang="en-GB" sz="1200" dirty="0"/>
              <a:t> </a:t>
            </a:r>
            <a:endParaRPr lang="es-ES" sz="1200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6"/>
              </a:rPr>
              <a:t>https://www.digikey.es/product-detail/es/3m/3801-09-100/3M157987-25-ND/9479159</a:t>
            </a:r>
            <a:endParaRPr lang="en-GB" sz="1200" dirty="0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817111" y="3204865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7524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Quitar los cables de los pines no utilizados antes de </a:t>
            </a:r>
            <a:r>
              <a:rPr lang="es-ES" sz="1400" dirty="0" err="1"/>
              <a:t>crimpar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26 en la unión al conector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3283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DB9 - X20_ETH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721120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676629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6 terminales, paso 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DB9, macho, aéreo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/>
                        <a:t>Plano, AWG 26, paso 1.27 mm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pic>
        <p:nvPicPr>
          <p:cNvPr id="53" name="Imagen 52" descr="400M0-09-1-004S CNC Tech | LMM09H-ND DigiKey Electronics">
            <a:extLst>
              <a:ext uri="{FF2B5EF4-FFF2-40B4-BE49-F238E27FC236}">
                <a16:creationId xmlns:a16="http://schemas.microsoft.com/office/drawing/2014/main" id="{66A94EE8-1044-477F-8E2D-E97633A36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04" y="4066719"/>
            <a:ext cx="1509155" cy="14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071" y="3668592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754520 Phoenix Contact | 277-1004-ND DigiKey Electronics">
            <a:extLst>
              <a:ext uri="{FF2B5EF4-FFF2-40B4-BE49-F238E27FC236}">
                <a16:creationId xmlns:a16="http://schemas.microsoft.com/office/drawing/2014/main" id="{B08AEF28-3A17-49FE-B861-E7DD7E953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11838"/>
          <a:stretch/>
        </p:blipFill>
        <p:spPr bwMode="auto">
          <a:xfrm>
            <a:off x="233680" y="4147813"/>
            <a:ext cx="1270685" cy="100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3229A716-03C7-4FE2-8AD9-8B9276A5CCE6}"/>
              </a:ext>
            </a:extLst>
          </p:cNvPr>
          <p:cNvCxnSpPr>
            <a:cxnSpLocks/>
          </p:cNvCxnSpPr>
          <p:nvPr/>
        </p:nvCxnSpPr>
        <p:spPr>
          <a:xfrm flipH="1" flipV="1">
            <a:off x="498509" y="4754751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9BCD63E-7E68-4CFD-8008-C02A0418A389}"/>
              </a:ext>
            </a:extLst>
          </p:cNvPr>
          <p:cNvSpPr txBox="1"/>
          <p:nvPr/>
        </p:nvSpPr>
        <p:spPr>
          <a:xfrm>
            <a:off x="619148" y="56950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9C1A42A7-282D-4C70-A700-1D99A1E3E4AD}"/>
              </a:ext>
            </a:extLst>
          </p:cNvPr>
          <p:cNvCxnSpPr>
            <a:cxnSpLocks/>
          </p:cNvCxnSpPr>
          <p:nvPr/>
        </p:nvCxnSpPr>
        <p:spPr>
          <a:xfrm flipH="1" flipV="1">
            <a:off x="658163" y="4817897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3845D32-9260-497A-B4DA-03C9C19D8452}"/>
              </a:ext>
            </a:extLst>
          </p:cNvPr>
          <p:cNvSpPr txBox="1"/>
          <p:nvPr/>
        </p:nvSpPr>
        <p:spPr>
          <a:xfrm>
            <a:off x="778802" y="5758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3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89DC8AE8-9521-481F-9B6F-DAFF8220E8D6}"/>
              </a:ext>
            </a:extLst>
          </p:cNvPr>
          <p:cNvCxnSpPr>
            <a:cxnSpLocks/>
          </p:cNvCxnSpPr>
          <p:nvPr/>
        </p:nvCxnSpPr>
        <p:spPr>
          <a:xfrm flipH="1" flipV="1">
            <a:off x="347666" y="4691605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2AFE6E2-2619-479C-B8F6-F7B77F8A8B04}"/>
              </a:ext>
            </a:extLst>
          </p:cNvPr>
          <p:cNvSpPr txBox="1"/>
          <p:nvPr/>
        </p:nvSpPr>
        <p:spPr>
          <a:xfrm>
            <a:off x="468305" y="5631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40B48B5-0132-444E-80AC-26523112B7BA}"/>
              </a:ext>
            </a:extLst>
          </p:cNvPr>
          <p:cNvCxnSpPr>
            <a:cxnSpLocks/>
          </p:cNvCxnSpPr>
          <p:nvPr/>
        </p:nvCxnSpPr>
        <p:spPr>
          <a:xfrm flipH="1" flipV="1">
            <a:off x="962002" y="4944320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DE0627F-009E-4C3D-A636-F951EA3BBD82}"/>
              </a:ext>
            </a:extLst>
          </p:cNvPr>
          <p:cNvSpPr txBox="1"/>
          <p:nvPr/>
        </p:nvSpPr>
        <p:spPr>
          <a:xfrm>
            <a:off x="1082641" y="5884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5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A025F7A-F261-4B71-A19B-F571B77058C6}"/>
              </a:ext>
            </a:extLst>
          </p:cNvPr>
          <p:cNvCxnSpPr>
            <a:cxnSpLocks/>
          </p:cNvCxnSpPr>
          <p:nvPr/>
        </p:nvCxnSpPr>
        <p:spPr>
          <a:xfrm flipH="1" flipV="1">
            <a:off x="1121656" y="5007466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B9809BB-F2A3-4B02-A082-050145042788}"/>
              </a:ext>
            </a:extLst>
          </p:cNvPr>
          <p:cNvSpPr txBox="1"/>
          <p:nvPr/>
        </p:nvSpPr>
        <p:spPr>
          <a:xfrm>
            <a:off x="1242295" y="59477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6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78DE946B-F5C5-462A-BF91-57F2DFB377EE}"/>
              </a:ext>
            </a:extLst>
          </p:cNvPr>
          <p:cNvCxnSpPr>
            <a:cxnSpLocks/>
          </p:cNvCxnSpPr>
          <p:nvPr/>
        </p:nvCxnSpPr>
        <p:spPr>
          <a:xfrm flipH="1" flipV="1">
            <a:off x="811159" y="4881174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E198BC1-C577-4FC5-BEB0-D2C8446D7609}"/>
              </a:ext>
            </a:extLst>
          </p:cNvPr>
          <p:cNvSpPr txBox="1"/>
          <p:nvPr/>
        </p:nvSpPr>
        <p:spPr>
          <a:xfrm>
            <a:off x="931798" y="58214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4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440797" y="879311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15C5B9A-52FF-438A-A99A-4DCB9908496C}"/>
              </a:ext>
            </a:extLst>
          </p:cNvPr>
          <p:cNvSpPr/>
          <p:nvPr/>
        </p:nvSpPr>
        <p:spPr>
          <a:xfrm>
            <a:off x="2958353" y="1327583"/>
            <a:ext cx="744071" cy="814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91B080B-F727-4D7E-AE82-856811B32755}"/>
              </a:ext>
            </a:extLst>
          </p:cNvPr>
          <p:cNvCxnSpPr>
            <a:cxnSpLocks/>
          </p:cNvCxnSpPr>
          <p:nvPr/>
        </p:nvCxnSpPr>
        <p:spPr>
          <a:xfrm>
            <a:off x="2518851" y="1602090"/>
            <a:ext cx="439502" cy="61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28C876B-9737-4A4F-9D2B-CC56A57E0FE4}"/>
              </a:ext>
            </a:extLst>
          </p:cNvPr>
          <p:cNvSpPr txBox="1"/>
          <p:nvPr/>
        </p:nvSpPr>
        <p:spPr>
          <a:xfrm>
            <a:off x="1044913" y="1397594"/>
            <a:ext cx="1537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Pines no utilizados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0CD0BFE-62A5-451B-B902-5C11935E4D0A}"/>
              </a:ext>
            </a:extLst>
          </p:cNvPr>
          <p:cNvSpPr txBox="1"/>
          <p:nvPr/>
        </p:nvSpPr>
        <p:spPr>
          <a:xfrm rot="16200000">
            <a:off x="3578738" y="2295389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trasera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7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754601 Phoenix Contact | 277-1008-ND DigiKey Electronics">
            <a:extLst>
              <a:ext uri="{FF2B5EF4-FFF2-40B4-BE49-F238E27FC236}">
                <a16:creationId xmlns:a16="http://schemas.microsoft.com/office/drawing/2014/main" id="{E9C59463-5641-4392-86F6-0FEFC3388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2" b="16666"/>
          <a:stretch/>
        </p:blipFill>
        <p:spPr bwMode="auto">
          <a:xfrm>
            <a:off x="230161" y="4442565"/>
            <a:ext cx="1877532" cy="12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3660CE-5C46-4B6A-8EE9-28235183E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509" y="1530565"/>
            <a:ext cx="3876821" cy="2166822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325503" y="3689812"/>
            <a:ext cx="122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313572" y="3711147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4"/>
              </a:rPr>
              <a:t>https://www.digikey.es/product-detail/es/phoenix-contact/1754601/277-1008-ND/260376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5"/>
              </a:rPr>
              <a:t>https://www.digikey.es/product-detail/es/cnc-tech/400M0-09-1-004S/LMM09H-ND/6176011</a:t>
            </a:r>
            <a:r>
              <a:rPr lang="en-GB" sz="1200" dirty="0"/>
              <a:t> </a:t>
            </a:r>
            <a:endParaRPr lang="es-ES" sz="1200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6"/>
              </a:rPr>
              <a:t>https://www.digikey.es/product-detail/es/3m/3801-09-100/3M157987-25-ND/9479159</a:t>
            </a:r>
            <a:endParaRPr lang="en-GB" sz="1200" dirty="0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793765" y="3447740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26 en la unión al conector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3283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DB9 - X10_ETH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815138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10 terminales, paso 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DB9, macho, aéreo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/>
                        <a:t>Plano, AWG 26, paso 1.27 mm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pic>
        <p:nvPicPr>
          <p:cNvPr id="53" name="Imagen 52" descr="400M0-09-1-004S CNC Tech | LMM09H-ND DigiKey Electronics">
            <a:extLst>
              <a:ext uri="{FF2B5EF4-FFF2-40B4-BE49-F238E27FC236}">
                <a16:creationId xmlns:a16="http://schemas.microsoft.com/office/drawing/2014/main" id="{66A94EE8-1044-477F-8E2D-E97633A36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56" y="4191475"/>
            <a:ext cx="1509155" cy="14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94" y="3940832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79BCD63E-7E68-4CFD-8008-C02A0418A389}"/>
              </a:ext>
            </a:extLst>
          </p:cNvPr>
          <p:cNvSpPr txBox="1"/>
          <p:nvPr/>
        </p:nvSpPr>
        <p:spPr>
          <a:xfrm>
            <a:off x="327578" y="5250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3845D32-9260-497A-B4DA-03C9C19D8452}"/>
              </a:ext>
            </a:extLst>
          </p:cNvPr>
          <p:cNvSpPr txBox="1"/>
          <p:nvPr/>
        </p:nvSpPr>
        <p:spPr>
          <a:xfrm>
            <a:off x="487232" y="5313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3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2AFE6E2-2619-479C-B8F6-F7B77F8A8B04}"/>
              </a:ext>
            </a:extLst>
          </p:cNvPr>
          <p:cNvSpPr txBox="1"/>
          <p:nvPr/>
        </p:nvSpPr>
        <p:spPr>
          <a:xfrm>
            <a:off x="176735" y="5187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DE0627F-009E-4C3D-A636-F951EA3BBD82}"/>
              </a:ext>
            </a:extLst>
          </p:cNvPr>
          <p:cNvSpPr txBox="1"/>
          <p:nvPr/>
        </p:nvSpPr>
        <p:spPr>
          <a:xfrm>
            <a:off x="791071" y="5440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5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B9809BB-F2A3-4B02-A082-050145042788}"/>
              </a:ext>
            </a:extLst>
          </p:cNvPr>
          <p:cNvSpPr txBox="1"/>
          <p:nvPr/>
        </p:nvSpPr>
        <p:spPr>
          <a:xfrm>
            <a:off x="950725" y="55034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6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E198BC1-C577-4FC5-BEB0-D2C8446D7609}"/>
              </a:ext>
            </a:extLst>
          </p:cNvPr>
          <p:cNvSpPr txBox="1"/>
          <p:nvPr/>
        </p:nvSpPr>
        <p:spPr>
          <a:xfrm>
            <a:off x="640228" y="53772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4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440797" y="879311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91B080B-F727-4D7E-AE82-856811B32755}"/>
              </a:ext>
            </a:extLst>
          </p:cNvPr>
          <p:cNvCxnSpPr>
            <a:cxnSpLocks/>
          </p:cNvCxnSpPr>
          <p:nvPr/>
        </p:nvCxnSpPr>
        <p:spPr>
          <a:xfrm flipH="1">
            <a:off x="1771682" y="1704778"/>
            <a:ext cx="557283" cy="140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28C876B-9737-4A4F-9D2B-CC56A57E0FE4}"/>
              </a:ext>
            </a:extLst>
          </p:cNvPr>
          <p:cNvSpPr txBox="1"/>
          <p:nvPr/>
        </p:nvSpPr>
        <p:spPr>
          <a:xfrm>
            <a:off x="2048794" y="1397001"/>
            <a:ext cx="1307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 no utilizado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89EAE7F4-4196-40C9-9023-268FDA9597C4}"/>
              </a:ext>
            </a:extLst>
          </p:cNvPr>
          <p:cNvSpPr txBox="1"/>
          <p:nvPr/>
        </p:nvSpPr>
        <p:spPr>
          <a:xfrm>
            <a:off x="1111001" y="5566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7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6CC2EEDB-C99A-41B9-A111-97AF2948B3FE}"/>
              </a:ext>
            </a:extLst>
          </p:cNvPr>
          <p:cNvSpPr txBox="1"/>
          <p:nvPr/>
        </p:nvSpPr>
        <p:spPr>
          <a:xfrm>
            <a:off x="1414605" y="56790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9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1EEC5347-74B7-48A3-9014-1B88C492B72D}"/>
              </a:ext>
            </a:extLst>
          </p:cNvPr>
          <p:cNvSpPr txBox="1"/>
          <p:nvPr/>
        </p:nvSpPr>
        <p:spPr>
          <a:xfrm>
            <a:off x="1574259" y="57422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10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D9FEA1AD-A3F4-418F-961B-503B1A058BD9}"/>
              </a:ext>
            </a:extLst>
          </p:cNvPr>
          <p:cNvSpPr txBox="1"/>
          <p:nvPr/>
        </p:nvSpPr>
        <p:spPr>
          <a:xfrm>
            <a:off x="1263762" y="56159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8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AD92AB5-8527-407A-B56F-089306EF3C20}"/>
              </a:ext>
            </a:extLst>
          </p:cNvPr>
          <p:cNvSpPr txBox="1"/>
          <p:nvPr/>
        </p:nvSpPr>
        <p:spPr>
          <a:xfrm rot="16200000">
            <a:off x="3534956" y="2606402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trasera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8AA50469-722D-4C04-A688-F153FE186C58}"/>
              </a:ext>
            </a:extLst>
          </p:cNvPr>
          <p:cNvCxnSpPr>
            <a:cxnSpLocks/>
          </p:cNvCxnSpPr>
          <p:nvPr/>
        </p:nvCxnSpPr>
        <p:spPr>
          <a:xfrm flipV="1">
            <a:off x="339908" y="4970463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B405ADB9-A211-4B01-8C71-A54C94AA1DB6}"/>
              </a:ext>
            </a:extLst>
          </p:cNvPr>
          <p:cNvCxnSpPr>
            <a:cxnSpLocks/>
          </p:cNvCxnSpPr>
          <p:nvPr/>
        </p:nvCxnSpPr>
        <p:spPr>
          <a:xfrm flipV="1">
            <a:off x="485079" y="5033478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A706B95E-59A6-42F6-8678-1C9A6C57F923}"/>
              </a:ext>
            </a:extLst>
          </p:cNvPr>
          <p:cNvCxnSpPr>
            <a:cxnSpLocks/>
          </p:cNvCxnSpPr>
          <p:nvPr/>
        </p:nvCxnSpPr>
        <p:spPr>
          <a:xfrm flipV="1">
            <a:off x="635922" y="5066983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67900DDF-A26D-40F6-AAB4-2FB7D2709FBF}"/>
              </a:ext>
            </a:extLst>
          </p:cNvPr>
          <p:cNvCxnSpPr>
            <a:cxnSpLocks/>
          </p:cNvCxnSpPr>
          <p:nvPr/>
        </p:nvCxnSpPr>
        <p:spPr>
          <a:xfrm flipV="1">
            <a:off x="796273" y="5131214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F3CDB8D1-CE2E-45A4-B5B4-D6504532B835}"/>
              </a:ext>
            </a:extLst>
          </p:cNvPr>
          <p:cNvCxnSpPr>
            <a:cxnSpLocks/>
          </p:cNvCxnSpPr>
          <p:nvPr/>
        </p:nvCxnSpPr>
        <p:spPr>
          <a:xfrm flipV="1">
            <a:off x="935684" y="5190542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ADEC5796-B1F3-4C2C-91E7-60B06CE2600E}"/>
              </a:ext>
            </a:extLst>
          </p:cNvPr>
          <p:cNvCxnSpPr>
            <a:cxnSpLocks/>
          </p:cNvCxnSpPr>
          <p:nvPr/>
        </p:nvCxnSpPr>
        <p:spPr>
          <a:xfrm flipV="1">
            <a:off x="1097959" y="5266666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3821A146-0068-452D-B567-E5AD58D1BED1}"/>
              </a:ext>
            </a:extLst>
          </p:cNvPr>
          <p:cNvCxnSpPr>
            <a:cxnSpLocks/>
          </p:cNvCxnSpPr>
          <p:nvPr/>
        </p:nvCxnSpPr>
        <p:spPr>
          <a:xfrm flipV="1">
            <a:off x="1246153" y="5319170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6754A415-607C-413E-910A-9253D94F4A7E}"/>
              </a:ext>
            </a:extLst>
          </p:cNvPr>
          <p:cNvCxnSpPr>
            <a:cxnSpLocks/>
          </p:cNvCxnSpPr>
          <p:nvPr/>
        </p:nvCxnSpPr>
        <p:spPr>
          <a:xfrm flipV="1">
            <a:off x="1406429" y="5381171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CF85E9F5-A58F-4002-8438-4DFBF940C227}"/>
              </a:ext>
            </a:extLst>
          </p:cNvPr>
          <p:cNvCxnSpPr>
            <a:cxnSpLocks/>
          </p:cNvCxnSpPr>
          <p:nvPr/>
        </p:nvCxnSpPr>
        <p:spPr>
          <a:xfrm flipV="1">
            <a:off x="1556458" y="5451037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9261B772-553C-412F-87C6-42A3F671D5C9}"/>
              </a:ext>
            </a:extLst>
          </p:cNvPr>
          <p:cNvCxnSpPr>
            <a:cxnSpLocks/>
          </p:cNvCxnSpPr>
          <p:nvPr/>
        </p:nvCxnSpPr>
        <p:spPr>
          <a:xfrm flipV="1">
            <a:off x="1723329" y="5514183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64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5098E1CF-3CB0-4B33-822D-D5A01C56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" y="725025"/>
            <a:ext cx="4120642" cy="3648906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409154" y="4297949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2 x 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35675" y="4256277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3"/>
              </a:rPr>
              <a:t>https://www.digikey.es/product-detail/es/phoenix-contact/1754562/277-1006-ND/260374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4"/>
              </a:rPr>
              <a:t>https://www.digikey.es/product-detail/es/cnc-tech/400M0-25-1-004S/LMM25H-ND/6176017</a:t>
            </a:r>
            <a:r>
              <a:rPr lang="en-GB" sz="1200" dirty="0"/>
              <a:t> </a:t>
            </a:r>
          </a:p>
          <a:p>
            <a:pPr lvl="0"/>
            <a:r>
              <a:rPr lang="es-ES" sz="1400" dirty="0">
                <a:solidFill>
                  <a:prstClr val="black"/>
                </a:solidFill>
              </a:rPr>
              <a:t>Cable:</a:t>
            </a:r>
          </a:p>
          <a:p>
            <a:pPr lvl="0"/>
            <a:r>
              <a:rPr lang="en-GB" sz="1200" u="sng" dirty="0">
                <a:solidFill>
                  <a:prstClr val="black"/>
                </a:solidFill>
                <a:hlinkClick r:id="rId5"/>
              </a:rPr>
              <a:t>https://www.digikey.es/product-detail/es/3m/3801-25-100/3M157947-25-ND/9478961</a:t>
            </a:r>
            <a:endParaRPr lang="en-GB" sz="1200" u="sng" dirty="0">
              <a:solidFill>
                <a:prstClr val="black"/>
              </a:solidFill>
            </a:endParaRP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Quitar los cables de los pines no utilizados.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26 en la unión al conector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3283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DB25 - X6_ETH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348492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8 terminales, paso 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DB25, macho, aéreo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/>
                        <a:t>Plano, AWG 26, paso 1.27 mm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AAC1BBFD-ED1B-478B-82CB-BF192785427C}"/>
              </a:ext>
            </a:extLst>
          </p:cNvPr>
          <p:cNvGrpSpPr/>
          <p:nvPr/>
        </p:nvGrpSpPr>
        <p:grpSpPr>
          <a:xfrm>
            <a:off x="249610" y="4555167"/>
            <a:ext cx="1738711" cy="2349784"/>
            <a:chOff x="166892" y="4496056"/>
            <a:chExt cx="1738711" cy="234978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5DF708E4-6F6E-4AAE-B8B2-6FA6051F7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892" y="4672932"/>
              <a:ext cx="1695450" cy="1952625"/>
            </a:xfrm>
            <a:prstGeom prst="rect">
              <a:avLst/>
            </a:prstGeom>
          </p:spPr>
        </p:pic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D88BAF9B-A984-4B6E-B479-DFEC878F0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2988" y="5118431"/>
              <a:ext cx="307880" cy="515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5801219E-A21F-485F-9428-B411E18EDCF6}"/>
                </a:ext>
              </a:extLst>
            </p:cNvPr>
            <p:cNvSpPr txBox="1"/>
            <p:nvPr/>
          </p:nvSpPr>
          <p:spPr>
            <a:xfrm>
              <a:off x="1576667" y="4898369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16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C4869FE5-A54F-410A-8802-C4E1CE5F6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7857" y="5057834"/>
              <a:ext cx="307880" cy="515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11AC0A3E-C1E7-446B-99D8-1E7E6B8FBE4A}"/>
                </a:ext>
              </a:extLst>
            </p:cNvPr>
            <p:cNvSpPr txBox="1"/>
            <p:nvPr/>
          </p:nvSpPr>
          <p:spPr>
            <a:xfrm>
              <a:off x="1421536" y="4837772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15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0163C21E-71EA-48B3-BF4D-EEA247B55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919" y="5009027"/>
              <a:ext cx="307880" cy="515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81A3F4C3-605B-4F76-A1A9-8DD7CBC114A3}"/>
                </a:ext>
              </a:extLst>
            </p:cNvPr>
            <p:cNvSpPr txBox="1"/>
            <p:nvPr/>
          </p:nvSpPr>
          <p:spPr>
            <a:xfrm>
              <a:off x="1256598" y="4788965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14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6BC96722-5E66-43F8-B119-CCC739AF49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115" y="4950558"/>
              <a:ext cx="307880" cy="515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455DE72A-18CC-420D-AF80-D9C60961A72E}"/>
                </a:ext>
              </a:extLst>
            </p:cNvPr>
            <p:cNvSpPr txBox="1"/>
            <p:nvPr/>
          </p:nvSpPr>
          <p:spPr>
            <a:xfrm>
              <a:off x="1088794" y="4730496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13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2FEF1F13-F9B7-4902-BD50-036AF4B1D7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007" y="4889961"/>
              <a:ext cx="307880" cy="515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87C6B653-41C8-436E-9068-B02D70031C3D}"/>
                </a:ext>
              </a:extLst>
            </p:cNvPr>
            <p:cNvSpPr txBox="1"/>
            <p:nvPr/>
          </p:nvSpPr>
          <p:spPr>
            <a:xfrm>
              <a:off x="930686" y="4669899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12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76" name="Conector recto de flecha 75">
              <a:extLst>
                <a:ext uri="{FF2B5EF4-FFF2-40B4-BE49-F238E27FC236}">
                  <a16:creationId xmlns:a16="http://schemas.microsoft.com/office/drawing/2014/main" id="{6BD86FB5-45B4-425D-8323-4657DD84F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058" y="4777252"/>
              <a:ext cx="307880" cy="515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CC76E0E4-A8B8-445E-9E2F-6D3021DDCC3F}"/>
                </a:ext>
              </a:extLst>
            </p:cNvPr>
            <p:cNvSpPr txBox="1"/>
            <p:nvPr/>
          </p:nvSpPr>
          <p:spPr>
            <a:xfrm>
              <a:off x="596794" y="4535720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10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79" name="Conector recto de flecha 78">
              <a:extLst>
                <a:ext uri="{FF2B5EF4-FFF2-40B4-BE49-F238E27FC236}">
                  <a16:creationId xmlns:a16="http://schemas.microsoft.com/office/drawing/2014/main" id="{931D01F3-58FF-4176-826C-3B2340F2D5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728" y="4716118"/>
              <a:ext cx="307880" cy="515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AD5576FE-FEE1-401A-A899-E47FD6F4280E}"/>
                </a:ext>
              </a:extLst>
            </p:cNvPr>
            <p:cNvSpPr txBox="1"/>
            <p:nvPr/>
          </p:nvSpPr>
          <p:spPr>
            <a:xfrm>
              <a:off x="482407" y="449605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9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81" name="Conector recto de flecha 80">
              <a:extLst>
                <a:ext uri="{FF2B5EF4-FFF2-40B4-BE49-F238E27FC236}">
                  <a16:creationId xmlns:a16="http://schemas.microsoft.com/office/drawing/2014/main" id="{FBC03CFC-690D-4B3E-B362-D9774377B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069" y="4831575"/>
              <a:ext cx="307880" cy="5159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A9EF6747-F783-43D4-91FB-8C7208A111AD}"/>
                </a:ext>
              </a:extLst>
            </p:cNvPr>
            <p:cNvSpPr txBox="1"/>
            <p:nvPr/>
          </p:nvSpPr>
          <p:spPr>
            <a:xfrm>
              <a:off x="765748" y="4611513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11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Conector recto de flecha 82">
              <a:extLst>
                <a:ext uri="{FF2B5EF4-FFF2-40B4-BE49-F238E27FC236}">
                  <a16:creationId xmlns:a16="http://schemas.microsoft.com/office/drawing/2014/main" id="{B9F31E20-A05E-46A6-8828-530D47406E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2701" y="6421863"/>
              <a:ext cx="48023" cy="228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32AB7002-DAAB-4FC2-8DBF-4C263119A1B9}"/>
                </a:ext>
              </a:extLst>
            </p:cNvPr>
            <p:cNvSpPr txBox="1"/>
            <p:nvPr/>
          </p:nvSpPr>
          <p:spPr>
            <a:xfrm>
              <a:off x="1283414" y="6584230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8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85" name="Conector recto de flecha 84">
              <a:extLst>
                <a:ext uri="{FF2B5EF4-FFF2-40B4-BE49-F238E27FC236}">
                  <a16:creationId xmlns:a16="http://schemas.microsoft.com/office/drawing/2014/main" id="{D3D574B8-E839-4791-8D6B-87ACF31D7B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1702" y="6360247"/>
              <a:ext cx="48023" cy="228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69711477-B7C3-4A18-B1CF-E713CF74E9DF}"/>
                </a:ext>
              </a:extLst>
            </p:cNvPr>
            <p:cNvSpPr txBox="1"/>
            <p:nvPr/>
          </p:nvSpPr>
          <p:spPr>
            <a:xfrm>
              <a:off x="1132415" y="6522614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7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87" name="Conector recto de flecha 86">
              <a:extLst>
                <a:ext uri="{FF2B5EF4-FFF2-40B4-BE49-F238E27FC236}">
                  <a16:creationId xmlns:a16="http://schemas.microsoft.com/office/drawing/2014/main" id="{DE84ABE5-2096-46E9-A490-FDE1BBFEB9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6573" y="6289499"/>
              <a:ext cx="48023" cy="228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02C58C99-C707-498D-9C39-518A811BABE9}"/>
                </a:ext>
              </a:extLst>
            </p:cNvPr>
            <p:cNvSpPr txBox="1"/>
            <p:nvPr/>
          </p:nvSpPr>
          <p:spPr>
            <a:xfrm>
              <a:off x="977286" y="645186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6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90" name="Conector recto de flecha 89">
              <a:extLst>
                <a:ext uri="{FF2B5EF4-FFF2-40B4-BE49-F238E27FC236}">
                  <a16:creationId xmlns:a16="http://schemas.microsoft.com/office/drawing/2014/main" id="{C71B1924-C313-490C-B8C4-75DED3D38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241" y="6223769"/>
              <a:ext cx="48023" cy="228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7B23090D-5AD0-4C98-B757-4C48E8CB6A5D}"/>
                </a:ext>
              </a:extLst>
            </p:cNvPr>
            <p:cNvSpPr txBox="1"/>
            <p:nvPr/>
          </p:nvSpPr>
          <p:spPr>
            <a:xfrm>
              <a:off x="812954" y="638613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5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92" name="Conector recto de flecha 91">
              <a:extLst>
                <a:ext uri="{FF2B5EF4-FFF2-40B4-BE49-F238E27FC236}">
                  <a16:creationId xmlns:a16="http://schemas.microsoft.com/office/drawing/2014/main" id="{97FD81C5-84AF-429B-8769-620314E5F1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9680" y="6158039"/>
              <a:ext cx="48023" cy="228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E0D37784-857B-491B-B864-EA9B540DE847}"/>
                </a:ext>
              </a:extLst>
            </p:cNvPr>
            <p:cNvSpPr txBox="1"/>
            <p:nvPr/>
          </p:nvSpPr>
          <p:spPr>
            <a:xfrm>
              <a:off x="660393" y="632040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4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94" name="Conector recto de flecha 93">
              <a:extLst>
                <a:ext uri="{FF2B5EF4-FFF2-40B4-BE49-F238E27FC236}">
                  <a16:creationId xmlns:a16="http://schemas.microsoft.com/office/drawing/2014/main" id="{5E98B340-61D2-46C4-BB4B-657817FDF6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309" y="6097172"/>
              <a:ext cx="48023" cy="228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40781241-2787-4DD8-97DC-CBDDFD7B6C01}"/>
                </a:ext>
              </a:extLst>
            </p:cNvPr>
            <p:cNvSpPr txBox="1"/>
            <p:nvPr/>
          </p:nvSpPr>
          <p:spPr>
            <a:xfrm>
              <a:off x="501022" y="6259539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3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96" name="Conector recto de flecha 95">
              <a:extLst>
                <a:ext uri="{FF2B5EF4-FFF2-40B4-BE49-F238E27FC236}">
                  <a16:creationId xmlns:a16="http://schemas.microsoft.com/office/drawing/2014/main" id="{722CED94-D92D-48E7-A84B-D42FEEF57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3160" y="6031442"/>
              <a:ext cx="48023" cy="228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576BD712-74B0-43A7-B3AC-B7900F250B81}"/>
                </a:ext>
              </a:extLst>
            </p:cNvPr>
            <p:cNvSpPr txBox="1"/>
            <p:nvPr/>
          </p:nvSpPr>
          <p:spPr>
            <a:xfrm>
              <a:off x="353873" y="6193809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2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98" name="Conector recto de flecha 97">
              <a:extLst>
                <a:ext uri="{FF2B5EF4-FFF2-40B4-BE49-F238E27FC236}">
                  <a16:creationId xmlns:a16="http://schemas.microsoft.com/office/drawing/2014/main" id="{BCFEE11F-FBCD-4AAD-9CB7-AB5B81AEB7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2473" y="5971647"/>
              <a:ext cx="48023" cy="228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75241E20-D3AE-4026-AB1D-229623420C0D}"/>
                </a:ext>
              </a:extLst>
            </p:cNvPr>
            <p:cNvSpPr txBox="1"/>
            <p:nvPr/>
          </p:nvSpPr>
          <p:spPr>
            <a:xfrm>
              <a:off x="203186" y="6134014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>
                  <a:solidFill>
                    <a:srgbClr val="FF0000"/>
                  </a:solidFill>
                </a:rPr>
                <a:t>1</a:t>
              </a:r>
              <a:endParaRPr lang="en-GB" sz="11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440797" y="879311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2161528" y="4077532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173" y="4607953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Imagen 99" descr="400M0-25-1-004S CNC Tech | LMM25H-ND DigiKey Electronics">
            <a:extLst>
              <a:ext uri="{FF2B5EF4-FFF2-40B4-BE49-F238E27FC236}">
                <a16:creationId xmlns:a16="http://schemas.microsoft.com/office/drawing/2014/main" id="{D4512587-5756-460D-BE5E-6373587E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b="7050"/>
          <a:stretch/>
        </p:blipFill>
        <p:spPr bwMode="auto">
          <a:xfrm>
            <a:off x="3284583" y="4678694"/>
            <a:ext cx="1578308" cy="125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Elipse 100">
            <a:extLst>
              <a:ext uri="{FF2B5EF4-FFF2-40B4-BE49-F238E27FC236}">
                <a16:creationId xmlns:a16="http://schemas.microsoft.com/office/drawing/2014/main" id="{901E0CB6-6CC9-4686-B0DB-E585DAC7791F}"/>
              </a:ext>
            </a:extLst>
          </p:cNvPr>
          <p:cNvSpPr/>
          <p:nvPr/>
        </p:nvSpPr>
        <p:spPr>
          <a:xfrm>
            <a:off x="3108960" y="687951"/>
            <a:ext cx="619760" cy="137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65F53E5C-140F-4722-9603-0C87ABC919AD}"/>
              </a:ext>
            </a:extLst>
          </p:cNvPr>
          <p:cNvCxnSpPr>
            <a:cxnSpLocks/>
          </p:cNvCxnSpPr>
          <p:nvPr/>
        </p:nvCxnSpPr>
        <p:spPr>
          <a:xfrm>
            <a:off x="2582770" y="1530970"/>
            <a:ext cx="5189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E7AD60F-C7D8-403B-9330-72AA5A2E0570}"/>
              </a:ext>
            </a:extLst>
          </p:cNvPr>
          <p:cNvSpPr txBox="1"/>
          <p:nvPr/>
        </p:nvSpPr>
        <p:spPr>
          <a:xfrm>
            <a:off x="1078401" y="1372077"/>
            <a:ext cx="1537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Pines no utilizados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86FBA9E-271D-41EE-B3AA-4D944F26A8E4}"/>
              </a:ext>
            </a:extLst>
          </p:cNvPr>
          <p:cNvSpPr txBox="1"/>
          <p:nvPr/>
        </p:nvSpPr>
        <p:spPr>
          <a:xfrm rot="16200000">
            <a:off x="3470617" y="2418673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trasera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4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B5B6BCC-C1F0-4034-8238-96389E63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4" y="4793983"/>
            <a:ext cx="3647042" cy="1892478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686950" y="4756137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4 x 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64557" y="4470401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4"/>
              </a:rPr>
              <a:t>https://www.digikey.es/product-detail/es/phoenix-contact/1754520/277-1004-ND/260372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5"/>
              </a:rPr>
              <a:t>https://www.digikey.es/product-detail/es/cnc-tech/400M0-25-1-004S/LMM25H-ND/6176017</a:t>
            </a:r>
            <a:r>
              <a:rPr lang="en-GB" sz="1200" dirty="0"/>
              <a:t> </a:t>
            </a:r>
          </a:p>
          <a:p>
            <a:pPr lvl="0"/>
            <a:r>
              <a:rPr lang="es-ES" sz="1400" dirty="0">
                <a:solidFill>
                  <a:prstClr val="black"/>
                </a:solidFill>
              </a:rPr>
              <a:t>Cable:</a:t>
            </a:r>
          </a:p>
          <a:p>
            <a:pPr lvl="0"/>
            <a:r>
              <a:rPr lang="en-GB" sz="1200" u="sng" dirty="0">
                <a:solidFill>
                  <a:prstClr val="black"/>
                </a:solidFill>
                <a:hlinkClick r:id="rId6"/>
              </a:rPr>
              <a:t>https://www.digikey.es/product-detail/es/3m/3801-25-100/3M157947-25-ND/9478961</a:t>
            </a:r>
            <a:endParaRPr lang="en-GB" sz="1200" u="sng" dirty="0">
              <a:solidFill>
                <a:prstClr val="black"/>
              </a:solidFill>
            </a:endParaRP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Quitar los cables de los pines no utilizados.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26 en la unión al conector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3283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DB25 - X8_ETH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95144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6 terminales, paso 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DB25, macho, aéreo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/>
                        <a:t>Plano, AWG 26, paso 1.27 mm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2206937" y="4479992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73" y="4804713"/>
            <a:ext cx="1003466" cy="1003466"/>
          </a:xfrm>
          <a:prstGeom prst="snip2DiagRect">
            <a:avLst>
              <a:gd name="adj1" fmla="val 0"/>
              <a:gd name="adj2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Imagen 99" descr="400M0-25-1-004S CNC Tech | LMM25H-ND DigiKey Electronics">
            <a:extLst>
              <a:ext uri="{FF2B5EF4-FFF2-40B4-BE49-F238E27FC236}">
                <a16:creationId xmlns:a16="http://schemas.microsoft.com/office/drawing/2014/main" id="{D4512587-5756-460D-BE5E-6373587E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b="7050"/>
          <a:stretch/>
        </p:blipFill>
        <p:spPr bwMode="auto">
          <a:xfrm>
            <a:off x="3373527" y="4793983"/>
            <a:ext cx="1578308" cy="125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65F53E5C-140F-4722-9603-0C87ABC919AD}"/>
              </a:ext>
            </a:extLst>
          </p:cNvPr>
          <p:cNvCxnSpPr>
            <a:cxnSpLocks/>
          </p:cNvCxnSpPr>
          <p:nvPr/>
        </p:nvCxnSpPr>
        <p:spPr>
          <a:xfrm>
            <a:off x="3439928" y="1035950"/>
            <a:ext cx="14749" cy="291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E7AD60F-C7D8-403B-9330-72AA5A2E0570}"/>
              </a:ext>
            </a:extLst>
          </p:cNvPr>
          <p:cNvSpPr txBox="1"/>
          <p:nvPr/>
        </p:nvSpPr>
        <p:spPr>
          <a:xfrm>
            <a:off x="3026981" y="784327"/>
            <a:ext cx="1307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 no utilizado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0B5D9B0A-8F13-4A2D-BED1-EE467003D069}"/>
              </a:ext>
            </a:extLst>
          </p:cNvPr>
          <p:cNvCxnSpPr>
            <a:cxnSpLocks/>
          </p:cNvCxnSpPr>
          <p:nvPr/>
        </p:nvCxnSpPr>
        <p:spPr>
          <a:xfrm flipV="1">
            <a:off x="96861" y="526851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A9133AF-25C3-40AA-9B40-2A066BC42329}"/>
              </a:ext>
            </a:extLst>
          </p:cNvPr>
          <p:cNvSpPr txBox="1"/>
          <p:nvPr/>
        </p:nvSpPr>
        <p:spPr>
          <a:xfrm>
            <a:off x="-47275" y="5360144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1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8BDAD5A8-B96A-4CE8-820B-CF31A2F3F78E}"/>
              </a:ext>
            </a:extLst>
          </p:cNvPr>
          <p:cNvCxnSpPr>
            <a:cxnSpLocks/>
          </p:cNvCxnSpPr>
          <p:nvPr/>
        </p:nvCxnSpPr>
        <p:spPr>
          <a:xfrm flipV="1">
            <a:off x="222056" y="532355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ECED7C09-4E6C-4118-9D88-2900F3383D06}"/>
              </a:ext>
            </a:extLst>
          </p:cNvPr>
          <p:cNvSpPr txBox="1"/>
          <p:nvPr/>
        </p:nvSpPr>
        <p:spPr>
          <a:xfrm>
            <a:off x="64356" y="540621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2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4F4E23D0-7233-497D-991C-F1E892785F0B}"/>
              </a:ext>
            </a:extLst>
          </p:cNvPr>
          <p:cNvCxnSpPr>
            <a:cxnSpLocks/>
          </p:cNvCxnSpPr>
          <p:nvPr/>
        </p:nvCxnSpPr>
        <p:spPr>
          <a:xfrm flipV="1">
            <a:off x="349726" y="537305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684842A8-5E81-4723-89BC-75D66995DB10}"/>
              </a:ext>
            </a:extLst>
          </p:cNvPr>
          <p:cNvSpPr txBox="1"/>
          <p:nvPr/>
        </p:nvSpPr>
        <p:spPr>
          <a:xfrm>
            <a:off x="207041" y="547120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3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DED4ADA5-FB93-4B2B-B28C-14DC2AC5615C}"/>
              </a:ext>
            </a:extLst>
          </p:cNvPr>
          <p:cNvCxnSpPr>
            <a:cxnSpLocks/>
          </p:cNvCxnSpPr>
          <p:nvPr/>
        </p:nvCxnSpPr>
        <p:spPr>
          <a:xfrm flipV="1">
            <a:off x="492016" y="542267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BFBC86AC-5BDC-4138-B3EB-CE011E50EFBF}"/>
              </a:ext>
            </a:extLst>
          </p:cNvPr>
          <p:cNvSpPr txBox="1"/>
          <p:nvPr/>
        </p:nvSpPr>
        <p:spPr>
          <a:xfrm>
            <a:off x="336543" y="5522091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4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F919B5C5-784E-49ED-AE7D-EF4937241AB3}"/>
              </a:ext>
            </a:extLst>
          </p:cNvPr>
          <p:cNvCxnSpPr>
            <a:cxnSpLocks/>
          </p:cNvCxnSpPr>
          <p:nvPr/>
        </p:nvCxnSpPr>
        <p:spPr>
          <a:xfrm flipV="1">
            <a:off x="617211" y="547772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>
            <a:extLst>
              <a:ext uri="{FF2B5EF4-FFF2-40B4-BE49-F238E27FC236}">
                <a16:creationId xmlns:a16="http://schemas.microsoft.com/office/drawing/2014/main" id="{C74C59FA-CB1B-42B5-B853-BC7FE2A5B740}"/>
              </a:ext>
            </a:extLst>
          </p:cNvPr>
          <p:cNvSpPr txBox="1"/>
          <p:nvPr/>
        </p:nvSpPr>
        <p:spPr>
          <a:xfrm>
            <a:off x="471399" y="557335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5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683B99E7-7AAF-4BD8-A626-75137C268296}"/>
              </a:ext>
            </a:extLst>
          </p:cNvPr>
          <p:cNvCxnSpPr>
            <a:cxnSpLocks/>
          </p:cNvCxnSpPr>
          <p:nvPr/>
        </p:nvCxnSpPr>
        <p:spPr>
          <a:xfrm flipV="1">
            <a:off x="732070" y="553050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adroTexto 67">
            <a:extLst>
              <a:ext uri="{FF2B5EF4-FFF2-40B4-BE49-F238E27FC236}">
                <a16:creationId xmlns:a16="http://schemas.microsoft.com/office/drawing/2014/main" id="{379CDD79-0CB5-47F0-9FCC-7BB258A97205}"/>
              </a:ext>
            </a:extLst>
          </p:cNvPr>
          <p:cNvSpPr txBox="1"/>
          <p:nvPr/>
        </p:nvSpPr>
        <p:spPr>
          <a:xfrm>
            <a:off x="578293" y="562486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6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4E19AEDB-AB25-46D2-B841-BB64230ED73E}"/>
              </a:ext>
            </a:extLst>
          </p:cNvPr>
          <p:cNvCxnSpPr>
            <a:cxnSpLocks/>
          </p:cNvCxnSpPr>
          <p:nvPr/>
        </p:nvCxnSpPr>
        <p:spPr>
          <a:xfrm flipV="1">
            <a:off x="936275" y="559749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24AB1741-3B3F-48E2-A102-C5FEA2C07F15}"/>
              </a:ext>
            </a:extLst>
          </p:cNvPr>
          <p:cNvSpPr txBox="1"/>
          <p:nvPr/>
        </p:nvSpPr>
        <p:spPr>
          <a:xfrm>
            <a:off x="787218" y="569565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7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67DC9805-3B01-4BC7-B6A8-C1E2F2E33D5A}"/>
              </a:ext>
            </a:extLst>
          </p:cNvPr>
          <p:cNvCxnSpPr>
            <a:cxnSpLocks/>
          </p:cNvCxnSpPr>
          <p:nvPr/>
        </p:nvCxnSpPr>
        <p:spPr>
          <a:xfrm flipV="1">
            <a:off x="1061470" y="565254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2945CCEE-1709-406D-8FDB-D0F839AF62CE}"/>
              </a:ext>
            </a:extLst>
          </p:cNvPr>
          <p:cNvSpPr txBox="1"/>
          <p:nvPr/>
        </p:nvSpPr>
        <p:spPr>
          <a:xfrm>
            <a:off x="913853" y="574411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8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6D1D797B-184C-4773-A9F1-7E946735CE52}"/>
              </a:ext>
            </a:extLst>
          </p:cNvPr>
          <p:cNvCxnSpPr>
            <a:cxnSpLocks/>
          </p:cNvCxnSpPr>
          <p:nvPr/>
        </p:nvCxnSpPr>
        <p:spPr>
          <a:xfrm flipV="1">
            <a:off x="1189140" y="5702034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F1220F3-A4FE-4D3E-95AA-679EB0AF2EFA}"/>
              </a:ext>
            </a:extLst>
          </p:cNvPr>
          <p:cNvSpPr txBox="1"/>
          <p:nvPr/>
        </p:nvSpPr>
        <p:spPr>
          <a:xfrm>
            <a:off x="1047801" y="579822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9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1F3BD0B5-5781-4303-BFE0-A95271D0B581}"/>
              </a:ext>
            </a:extLst>
          </p:cNvPr>
          <p:cNvCxnSpPr>
            <a:cxnSpLocks/>
          </p:cNvCxnSpPr>
          <p:nvPr/>
        </p:nvCxnSpPr>
        <p:spPr>
          <a:xfrm flipV="1">
            <a:off x="1331430" y="575166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EC8A90D-E020-4534-A922-C0B63C8F7DEB}"/>
              </a:ext>
            </a:extLst>
          </p:cNvPr>
          <p:cNvSpPr txBox="1"/>
          <p:nvPr/>
        </p:nvSpPr>
        <p:spPr>
          <a:xfrm>
            <a:off x="1133132" y="5847761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10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7E5A2847-4F72-4384-BBB1-51C0CE4AABE4}"/>
              </a:ext>
            </a:extLst>
          </p:cNvPr>
          <p:cNvCxnSpPr>
            <a:cxnSpLocks/>
          </p:cNvCxnSpPr>
          <p:nvPr/>
        </p:nvCxnSpPr>
        <p:spPr>
          <a:xfrm flipV="1">
            <a:off x="1456625" y="580670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8531409-B90F-4E1B-A5EE-46B48370CA4F}"/>
              </a:ext>
            </a:extLst>
          </p:cNvPr>
          <p:cNvSpPr txBox="1"/>
          <p:nvPr/>
        </p:nvSpPr>
        <p:spPr>
          <a:xfrm>
            <a:off x="1255999" y="5897656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11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D99708C3-FFC1-4129-BBA2-83A67105C3E5}"/>
              </a:ext>
            </a:extLst>
          </p:cNvPr>
          <p:cNvCxnSpPr>
            <a:cxnSpLocks/>
          </p:cNvCxnSpPr>
          <p:nvPr/>
        </p:nvCxnSpPr>
        <p:spPr>
          <a:xfrm flipV="1">
            <a:off x="1571484" y="585948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uadroTexto 83">
            <a:extLst>
              <a:ext uri="{FF2B5EF4-FFF2-40B4-BE49-F238E27FC236}">
                <a16:creationId xmlns:a16="http://schemas.microsoft.com/office/drawing/2014/main" id="{ED0CE111-C86D-4BA3-BA95-771C88DF7AEA}"/>
              </a:ext>
            </a:extLst>
          </p:cNvPr>
          <p:cNvSpPr txBox="1"/>
          <p:nvPr/>
        </p:nvSpPr>
        <p:spPr>
          <a:xfrm>
            <a:off x="1390828" y="5953200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12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E7046ECD-E86B-4D9C-B243-52E4EC6D5ED7}"/>
              </a:ext>
            </a:extLst>
          </p:cNvPr>
          <p:cNvCxnSpPr>
            <a:cxnSpLocks/>
          </p:cNvCxnSpPr>
          <p:nvPr/>
        </p:nvCxnSpPr>
        <p:spPr>
          <a:xfrm flipV="1">
            <a:off x="1776773" y="592648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94FE9751-6F5C-4CD0-8CC9-32EAD2CDC3CB}"/>
              </a:ext>
            </a:extLst>
          </p:cNvPr>
          <p:cNvCxnSpPr>
            <a:cxnSpLocks/>
          </p:cNvCxnSpPr>
          <p:nvPr/>
        </p:nvCxnSpPr>
        <p:spPr>
          <a:xfrm flipV="1">
            <a:off x="1901968" y="598152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uadroTexto 86">
            <a:extLst>
              <a:ext uri="{FF2B5EF4-FFF2-40B4-BE49-F238E27FC236}">
                <a16:creationId xmlns:a16="http://schemas.microsoft.com/office/drawing/2014/main" id="{20B00278-DD5F-429B-A513-15A88749ECC7}"/>
              </a:ext>
            </a:extLst>
          </p:cNvPr>
          <p:cNvSpPr txBox="1"/>
          <p:nvPr/>
        </p:nvSpPr>
        <p:spPr>
          <a:xfrm>
            <a:off x="1699540" y="6075613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14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D9BF2A37-5416-4B1D-A0A7-D6E0B6AB6457}"/>
              </a:ext>
            </a:extLst>
          </p:cNvPr>
          <p:cNvCxnSpPr>
            <a:cxnSpLocks/>
          </p:cNvCxnSpPr>
          <p:nvPr/>
        </p:nvCxnSpPr>
        <p:spPr>
          <a:xfrm flipV="1">
            <a:off x="2029638" y="603101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5BDAA3A-C81B-42C3-B042-ED8911B2FFCF}"/>
              </a:ext>
            </a:extLst>
          </p:cNvPr>
          <p:cNvSpPr txBox="1"/>
          <p:nvPr/>
        </p:nvSpPr>
        <p:spPr>
          <a:xfrm>
            <a:off x="1826995" y="613568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15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B0BF3D06-C25A-40FD-AA19-6E9A84B60CF2}"/>
              </a:ext>
            </a:extLst>
          </p:cNvPr>
          <p:cNvCxnSpPr>
            <a:cxnSpLocks/>
          </p:cNvCxnSpPr>
          <p:nvPr/>
        </p:nvCxnSpPr>
        <p:spPr>
          <a:xfrm flipV="1">
            <a:off x="2171928" y="608064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B7E6F8BB-7FB3-476D-A6A8-A4431CC04D51}"/>
              </a:ext>
            </a:extLst>
          </p:cNvPr>
          <p:cNvSpPr txBox="1"/>
          <p:nvPr/>
        </p:nvSpPr>
        <p:spPr>
          <a:xfrm>
            <a:off x="1961668" y="616895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16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05C2B633-183C-4E4E-A506-D587E56354F4}"/>
              </a:ext>
            </a:extLst>
          </p:cNvPr>
          <p:cNvCxnSpPr>
            <a:cxnSpLocks/>
          </p:cNvCxnSpPr>
          <p:nvPr/>
        </p:nvCxnSpPr>
        <p:spPr>
          <a:xfrm flipV="1">
            <a:off x="2297123" y="613568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3C90A59A-8691-4BB7-B6D7-E577C37DF90D}"/>
              </a:ext>
            </a:extLst>
          </p:cNvPr>
          <p:cNvSpPr txBox="1"/>
          <p:nvPr/>
        </p:nvSpPr>
        <p:spPr>
          <a:xfrm>
            <a:off x="2096497" y="6226639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17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95" name="Conector recto de flecha 94">
            <a:extLst>
              <a:ext uri="{FF2B5EF4-FFF2-40B4-BE49-F238E27FC236}">
                <a16:creationId xmlns:a16="http://schemas.microsoft.com/office/drawing/2014/main" id="{135BCE1F-B261-4B33-AC4C-A4BAFC0C8154}"/>
              </a:ext>
            </a:extLst>
          </p:cNvPr>
          <p:cNvCxnSpPr>
            <a:cxnSpLocks/>
          </p:cNvCxnSpPr>
          <p:nvPr/>
        </p:nvCxnSpPr>
        <p:spPr>
          <a:xfrm flipV="1">
            <a:off x="2411982" y="618846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CuadroTexto 95">
            <a:extLst>
              <a:ext uri="{FF2B5EF4-FFF2-40B4-BE49-F238E27FC236}">
                <a16:creationId xmlns:a16="http://schemas.microsoft.com/office/drawing/2014/main" id="{DE1420DC-D295-4470-98F0-0CD2880D8F07}"/>
              </a:ext>
            </a:extLst>
          </p:cNvPr>
          <p:cNvSpPr txBox="1"/>
          <p:nvPr/>
        </p:nvSpPr>
        <p:spPr>
          <a:xfrm>
            <a:off x="2231326" y="6282183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18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0F678AB9-B162-489F-8C0D-C0166A09DB0C}"/>
              </a:ext>
            </a:extLst>
          </p:cNvPr>
          <p:cNvSpPr txBox="1"/>
          <p:nvPr/>
        </p:nvSpPr>
        <p:spPr>
          <a:xfrm>
            <a:off x="1568227" y="601862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13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5D0FEDE0-D4E9-4392-AF9A-643904C50646}"/>
              </a:ext>
            </a:extLst>
          </p:cNvPr>
          <p:cNvCxnSpPr>
            <a:cxnSpLocks/>
          </p:cNvCxnSpPr>
          <p:nvPr/>
        </p:nvCxnSpPr>
        <p:spPr>
          <a:xfrm flipV="1">
            <a:off x="2621070" y="625607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E3163DAE-22D1-4A77-812C-1BFC17D8BB13}"/>
              </a:ext>
            </a:extLst>
          </p:cNvPr>
          <p:cNvCxnSpPr>
            <a:cxnSpLocks/>
          </p:cNvCxnSpPr>
          <p:nvPr/>
        </p:nvCxnSpPr>
        <p:spPr>
          <a:xfrm flipV="1">
            <a:off x="2746265" y="631112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127CB7E1-66E0-4B4D-A101-AFF82F434924}"/>
              </a:ext>
            </a:extLst>
          </p:cNvPr>
          <p:cNvSpPr txBox="1"/>
          <p:nvPr/>
        </p:nvSpPr>
        <p:spPr>
          <a:xfrm>
            <a:off x="2543837" y="6405209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20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150" name="Conector recto de flecha 149">
            <a:extLst>
              <a:ext uri="{FF2B5EF4-FFF2-40B4-BE49-F238E27FC236}">
                <a16:creationId xmlns:a16="http://schemas.microsoft.com/office/drawing/2014/main" id="{05A94157-9BBC-423E-8AAB-460B50FC0B33}"/>
              </a:ext>
            </a:extLst>
          </p:cNvPr>
          <p:cNvCxnSpPr>
            <a:cxnSpLocks/>
          </p:cNvCxnSpPr>
          <p:nvPr/>
        </p:nvCxnSpPr>
        <p:spPr>
          <a:xfrm flipV="1">
            <a:off x="2873935" y="636061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D2FC2902-C5AC-4959-B343-C2A812F5C083}"/>
              </a:ext>
            </a:extLst>
          </p:cNvPr>
          <p:cNvSpPr txBox="1"/>
          <p:nvPr/>
        </p:nvSpPr>
        <p:spPr>
          <a:xfrm>
            <a:off x="2671292" y="6465284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21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0BC4E1B7-8C66-4ADB-A44F-41A79B4027D7}"/>
              </a:ext>
            </a:extLst>
          </p:cNvPr>
          <p:cNvCxnSpPr>
            <a:cxnSpLocks/>
          </p:cNvCxnSpPr>
          <p:nvPr/>
        </p:nvCxnSpPr>
        <p:spPr>
          <a:xfrm flipV="1">
            <a:off x="3016225" y="641024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E0C3E24B-891D-40B9-A80B-74EB2432BCD8}"/>
              </a:ext>
            </a:extLst>
          </p:cNvPr>
          <p:cNvSpPr txBox="1"/>
          <p:nvPr/>
        </p:nvSpPr>
        <p:spPr>
          <a:xfrm>
            <a:off x="2805965" y="6498554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22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154" name="Conector recto de flecha 153">
            <a:extLst>
              <a:ext uri="{FF2B5EF4-FFF2-40B4-BE49-F238E27FC236}">
                <a16:creationId xmlns:a16="http://schemas.microsoft.com/office/drawing/2014/main" id="{BC08DD29-E34C-446E-AD2D-14A096BF5166}"/>
              </a:ext>
            </a:extLst>
          </p:cNvPr>
          <p:cNvCxnSpPr>
            <a:cxnSpLocks/>
          </p:cNvCxnSpPr>
          <p:nvPr/>
        </p:nvCxnSpPr>
        <p:spPr>
          <a:xfrm flipV="1">
            <a:off x="3141420" y="6465284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E7D91205-BD12-4389-9DD9-696595E43E58}"/>
              </a:ext>
            </a:extLst>
          </p:cNvPr>
          <p:cNvSpPr txBox="1"/>
          <p:nvPr/>
        </p:nvSpPr>
        <p:spPr>
          <a:xfrm>
            <a:off x="2940794" y="6556235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23</a:t>
            </a:r>
            <a:endParaRPr lang="en-GB" sz="900" dirty="0">
              <a:solidFill>
                <a:srgbClr val="FF0000"/>
              </a:solidFill>
            </a:endParaRPr>
          </a:p>
        </p:txBody>
      </p: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C7FFE438-63D6-4A19-AC86-6B5C89DEE27A}"/>
              </a:ext>
            </a:extLst>
          </p:cNvPr>
          <p:cNvCxnSpPr>
            <a:cxnSpLocks/>
          </p:cNvCxnSpPr>
          <p:nvPr/>
        </p:nvCxnSpPr>
        <p:spPr>
          <a:xfrm flipV="1">
            <a:off x="3256279" y="651806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7A72AA98-4BB5-49D0-9148-906C8C316647}"/>
              </a:ext>
            </a:extLst>
          </p:cNvPr>
          <p:cNvSpPr txBox="1"/>
          <p:nvPr/>
        </p:nvSpPr>
        <p:spPr>
          <a:xfrm>
            <a:off x="3075623" y="6611779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24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E1352E3F-712B-4BEF-95A5-D7B069EA21ED}"/>
              </a:ext>
            </a:extLst>
          </p:cNvPr>
          <p:cNvSpPr txBox="1"/>
          <p:nvPr/>
        </p:nvSpPr>
        <p:spPr>
          <a:xfrm>
            <a:off x="2409344" y="6354360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rgbClr val="FF0000"/>
                </a:solidFill>
              </a:rPr>
              <a:t>19</a:t>
            </a:r>
            <a:endParaRPr lang="en-GB" sz="900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A7AC24-64E4-4DA6-B78B-46FAECA98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261" y="1009418"/>
            <a:ext cx="3216675" cy="3818318"/>
          </a:xfrm>
          <a:prstGeom prst="rect">
            <a:avLst/>
          </a:prstGeom>
        </p:spPr>
      </p:pic>
      <p:sp>
        <p:nvSpPr>
          <p:cNvPr id="98" name="CuadroTexto 97">
            <a:extLst>
              <a:ext uri="{FF2B5EF4-FFF2-40B4-BE49-F238E27FC236}">
                <a16:creationId xmlns:a16="http://schemas.microsoft.com/office/drawing/2014/main" id="{978CE953-E817-44A7-BF52-4EF65CF9847A}"/>
              </a:ext>
            </a:extLst>
          </p:cNvPr>
          <p:cNvSpPr txBox="1"/>
          <p:nvPr/>
        </p:nvSpPr>
        <p:spPr>
          <a:xfrm rot="16200000">
            <a:off x="3495120" y="2622245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dirty="0">
                <a:solidFill>
                  <a:srgbClr val="0000FF"/>
                </a:solidFill>
              </a:rPr>
              <a:t>Cara trasera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790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4681</TotalTime>
  <Words>2350</Words>
  <Application>Microsoft Office PowerPoint</Application>
  <PresentationFormat>Panorámica</PresentationFormat>
  <Paragraphs>463</Paragraphs>
  <Slides>14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TB Cableado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Joaquín Gutiérrez</cp:lastModifiedBy>
  <cp:revision>275</cp:revision>
  <dcterms:created xsi:type="dcterms:W3CDTF">2019-12-18T17:02:32Z</dcterms:created>
  <dcterms:modified xsi:type="dcterms:W3CDTF">2021-01-15T08:30:33Z</dcterms:modified>
</cp:coreProperties>
</file>